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8" r:id="rId4"/>
    <p:sldId id="259" r:id="rId5"/>
    <p:sldId id="282" r:id="rId6"/>
    <p:sldId id="27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052736"/>
            <a:ext cx="65527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Республиканская интерактивная научно-практическая конференция </a:t>
            </a:r>
            <a:r>
              <a:rPr lang="ru-RU" sz="3200" b="1" dirty="0">
                <a:solidFill>
                  <a:srgbClr val="C00000"/>
                </a:solidFill>
              </a:rPr>
              <a:t>школьников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“</a:t>
            </a:r>
            <a:r>
              <a:rPr lang="ru-RU" sz="3200" b="1" dirty="0">
                <a:solidFill>
                  <a:srgbClr val="C00000"/>
                </a:solidFill>
              </a:rPr>
              <a:t>II Николаевские чтения-I Президента РС (Я)” 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2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24744"/>
            <a:ext cx="71287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</a:rPr>
              <a:t>Республиканская интерактивная научно-практическая  конференция </a:t>
            </a:r>
            <a:r>
              <a:rPr lang="ru-RU" sz="2000" b="1" dirty="0">
                <a:solidFill>
                  <a:srgbClr val="002060"/>
                </a:solidFill>
              </a:rPr>
              <a:t>школьников “II Николаевские чтения-I Президента РС (Я)” состоялась </a:t>
            </a:r>
            <a:r>
              <a:rPr lang="ru-RU" sz="2000" b="1" dirty="0">
                <a:solidFill>
                  <a:srgbClr val="002060"/>
                </a:solidFill>
              </a:rPr>
              <a:t>в центральной улусной библиотеке </a:t>
            </a:r>
            <a:r>
              <a:rPr lang="ru-RU" sz="2000" b="1" dirty="0" smtClean="0">
                <a:solidFill>
                  <a:srgbClr val="002060"/>
                </a:solidFill>
              </a:rPr>
              <a:t>11 апреля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2012г.</a:t>
            </a:r>
          </a:p>
          <a:p>
            <a:pPr algn="just"/>
            <a:endParaRPr lang="ru-RU" sz="2000" b="1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</a:rPr>
              <a:t>Организаторы конференции: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- МР </a:t>
            </a:r>
            <a:r>
              <a:rPr lang="ru-RU" sz="2000" b="1" dirty="0">
                <a:solidFill>
                  <a:srgbClr val="002060"/>
                </a:solidFill>
              </a:rPr>
              <a:t>«</a:t>
            </a:r>
            <a:r>
              <a:rPr lang="ru-RU" sz="2000" b="1" dirty="0" err="1">
                <a:solidFill>
                  <a:srgbClr val="002060"/>
                </a:solidFill>
              </a:rPr>
              <a:t>Хангаласский</a:t>
            </a:r>
            <a:r>
              <a:rPr lang="ru-RU" sz="2000" b="1" dirty="0">
                <a:solidFill>
                  <a:srgbClr val="002060"/>
                </a:solidFill>
              </a:rPr>
              <a:t> улус</a:t>
            </a:r>
            <a:r>
              <a:rPr lang="ru-RU" sz="2000" b="1" dirty="0" smtClean="0">
                <a:solidFill>
                  <a:srgbClr val="002060"/>
                </a:solidFill>
              </a:rPr>
              <a:t>»;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- </a:t>
            </a:r>
            <a:r>
              <a:rPr lang="ru-RU" sz="2000" b="1" dirty="0">
                <a:solidFill>
                  <a:srgbClr val="002060"/>
                </a:solidFill>
              </a:rPr>
              <a:t>МУ «</a:t>
            </a:r>
            <a:r>
              <a:rPr lang="ru-RU" sz="2000" b="1" dirty="0" err="1">
                <a:solidFill>
                  <a:srgbClr val="002060"/>
                </a:solidFill>
              </a:rPr>
              <a:t>Хангаласская</a:t>
            </a:r>
            <a:r>
              <a:rPr lang="ru-RU" sz="2000" b="1" dirty="0">
                <a:solidFill>
                  <a:srgbClr val="002060"/>
                </a:solidFill>
              </a:rPr>
              <a:t> централизованная библиотечная система».</a:t>
            </a:r>
          </a:p>
        </p:txBody>
      </p:sp>
    </p:spTree>
    <p:extLst>
      <p:ext uri="{BB962C8B-B14F-4D97-AF65-F5344CB8AC3E}">
        <p14:creationId xmlns:p14="http://schemas.microsoft.com/office/powerpoint/2010/main" val="30986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F:\рекламнаая\2025 г\МЕН\МЕН Коллекция\2012\Николаевские чтения-ноябрь\DSC005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6782" y="-12412760"/>
            <a:ext cx="13716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1124744"/>
            <a:ext cx="6120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     Приняло </a:t>
            </a:r>
            <a:r>
              <a:rPr lang="ru-RU" sz="2000" b="1" dirty="0">
                <a:solidFill>
                  <a:srgbClr val="002060"/>
                </a:solidFill>
              </a:rPr>
              <a:t>участие 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21 </a:t>
            </a:r>
            <a:r>
              <a:rPr lang="ru-RU" sz="2000" b="1" dirty="0" smtClean="0">
                <a:solidFill>
                  <a:srgbClr val="002060"/>
                </a:solidFill>
              </a:rPr>
              <a:t>докладов,  </a:t>
            </a:r>
            <a:r>
              <a:rPr lang="ru-RU" sz="2000" b="1" dirty="0">
                <a:solidFill>
                  <a:srgbClr val="002060"/>
                </a:solidFill>
              </a:rPr>
              <a:t>22 участников с презентационными материалами из 17 школ </a:t>
            </a:r>
            <a:r>
              <a:rPr lang="ru-RU" sz="2000" b="1" dirty="0" err="1">
                <a:solidFill>
                  <a:srgbClr val="002060"/>
                </a:solidFill>
              </a:rPr>
              <a:t>Жиганского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Амгинского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Усть</a:t>
            </a:r>
            <a:r>
              <a:rPr lang="ru-RU" sz="2000" b="1" dirty="0">
                <a:solidFill>
                  <a:srgbClr val="002060"/>
                </a:solidFill>
              </a:rPr>
              <a:t>-Майского, </a:t>
            </a:r>
            <a:r>
              <a:rPr lang="ru-RU" sz="2000" b="1" dirty="0" err="1">
                <a:solidFill>
                  <a:srgbClr val="002060"/>
                </a:solidFill>
              </a:rPr>
              <a:t>Олекминского</a:t>
            </a:r>
            <a:r>
              <a:rPr lang="ru-RU" sz="2000" b="1" dirty="0">
                <a:solidFill>
                  <a:srgbClr val="002060"/>
                </a:solidFill>
              </a:rPr>
              <a:t> и </a:t>
            </a:r>
            <a:r>
              <a:rPr lang="ru-RU" sz="2000" b="1" dirty="0" err="1">
                <a:solidFill>
                  <a:srgbClr val="002060"/>
                </a:solidFill>
              </a:rPr>
              <a:t>Хангаласского</a:t>
            </a:r>
            <a:r>
              <a:rPr lang="ru-RU" sz="2000" b="1" dirty="0">
                <a:solidFill>
                  <a:srgbClr val="002060"/>
                </a:solidFill>
              </a:rPr>
              <a:t>  улусов.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      </a:t>
            </a:r>
            <a:r>
              <a:rPr lang="ru-RU" sz="2000" b="1" dirty="0">
                <a:solidFill>
                  <a:srgbClr val="002060"/>
                </a:solidFill>
              </a:rPr>
              <a:t>4 доклада по причине бездорожья из южных наслегов </a:t>
            </a:r>
            <a:r>
              <a:rPr lang="ru-RU" sz="2000" b="1" dirty="0" err="1">
                <a:solidFill>
                  <a:srgbClr val="002060"/>
                </a:solidFill>
              </a:rPr>
              <a:t>Хангаласского</a:t>
            </a:r>
            <a:r>
              <a:rPr lang="ru-RU" sz="2000" b="1" dirty="0">
                <a:solidFill>
                  <a:srgbClr val="002060"/>
                </a:solidFill>
              </a:rPr>
              <a:t> улуса рассмотрены в заочной форме</a:t>
            </a:r>
          </a:p>
        </p:txBody>
      </p:sp>
    </p:spTree>
    <p:extLst>
      <p:ext uri="{BB962C8B-B14F-4D97-AF65-F5344CB8AC3E}">
        <p14:creationId xmlns:p14="http://schemas.microsoft.com/office/powerpoint/2010/main" val="4273407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76672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97346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Состав экспертной комиссии : </a:t>
            </a:r>
          </a:p>
          <a:p>
            <a:r>
              <a:rPr lang="ru-RU" b="1" dirty="0">
                <a:solidFill>
                  <a:srgbClr val="002060"/>
                </a:solidFill>
              </a:rPr>
              <a:t>           Председатель :  </a:t>
            </a:r>
            <a:r>
              <a:rPr lang="ru-RU" b="1" dirty="0" err="1">
                <a:solidFill>
                  <a:srgbClr val="002060"/>
                </a:solidFill>
              </a:rPr>
              <a:t>Винокурова</a:t>
            </a:r>
            <a:r>
              <a:rPr lang="ru-RU" b="1" dirty="0">
                <a:solidFill>
                  <a:srgbClr val="002060"/>
                </a:solidFill>
              </a:rPr>
              <a:t> Ульяна Алексеевна - доктор социологических, кандидат </a:t>
            </a:r>
            <a:r>
              <a:rPr lang="ru-RU" b="1" dirty="0" err="1">
                <a:solidFill>
                  <a:srgbClr val="002060"/>
                </a:solidFill>
              </a:rPr>
              <a:t>психологи¬ческих</a:t>
            </a:r>
            <a:r>
              <a:rPr lang="ru-RU" b="1" dirty="0">
                <a:solidFill>
                  <a:srgbClr val="002060"/>
                </a:solidFill>
              </a:rPr>
              <a:t> наук, заслуженный деятель на-</a:t>
            </a:r>
            <a:r>
              <a:rPr lang="ru-RU" b="1" dirty="0" err="1">
                <a:solidFill>
                  <a:srgbClr val="002060"/>
                </a:solidFill>
              </a:rPr>
              <a:t>уки</a:t>
            </a:r>
            <a:r>
              <a:rPr lang="ru-RU" b="1" dirty="0">
                <a:solidFill>
                  <a:srgbClr val="002060"/>
                </a:solidFill>
              </a:rPr>
              <a:t> РС(Я), проректор по научной работе АГИИК.</a:t>
            </a:r>
          </a:p>
          <a:p>
            <a:r>
              <a:rPr lang="ru-RU" b="1" dirty="0">
                <a:solidFill>
                  <a:srgbClr val="002060"/>
                </a:solidFill>
              </a:rPr>
              <a:t>           Члены : 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-  </a:t>
            </a:r>
            <a:r>
              <a:rPr lang="ru-RU" b="1" dirty="0" err="1">
                <a:solidFill>
                  <a:srgbClr val="002060"/>
                </a:solidFill>
              </a:rPr>
              <a:t>Тумарча</a:t>
            </a:r>
            <a:r>
              <a:rPr lang="ru-RU" b="1" dirty="0">
                <a:solidFill>
                  <a:srgbClr val="002060"/>
                </a:solidFill>
              </a:rPr>
              <a:t> – Егоров Василий </a:t>
            </a:r>
            <a:r>
              <a:rPr lang="ru-RU" b="1" dirty="0" err="1">
                <a:solidFill>
                  <a:srgbClr val="002060"/>
                </a:solidFill>
              </a:rPr>
              <a:t>Назарович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засл</a:t>
            </a:r>
            <a:r>
              <a:rPr lang="ru-RU" b="1" dirty="0">
                <a:solidFill>
                  <a:srgbClr val="002060"/>
                </a:solidFill>
              </a:rPr>
              <a:t>. работник культуры РС (Я), лауреат Гос. Премий </a:t>
            </a:r>
            <a:r>
              <a:rPr lang="ru-RU" b="1" dirty="0" err="1">
                <a:solidFill>
                  <a:srgbClr val="002060"/>
                </a:solidFill>
              </a:rPr>
              <a:t>Респ</a:t>
            </a:r>
            <a:r>
              <a:rPr lang="ru-RU" b="1" dirty="0">
                <a:solidFill>
                  <a:srgbClr val="002060"/>
                </a:solidFill>
              </a:rPr>
              <a:t>. Саха (Якутия) и  имени  А.Е. Кулаковского.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  </a:t>
            </a:r>
            <a:r>
              <a:rPr lang="ru-RU" b="1" dirty="0">
                <a:solidFill>
                  <a:srgbClr val="002060"/>
                </a:solidFill>
              </a:rPr>
              <a:t>Петрова Мария Петровна – помощник депутата Госдумы ФС РФ М.Е. Николаева.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 Федоров </a:t>
            </a:r>
            <a:r>
              <a:rPr lang="ru-RU" b="1" dirty="0">
                <a:solidFill>
                  <a:srgbClr val="002060"/>
                </a:solidFill>
              </a:rPr>
              <a:t>Николай Николаевич- заместитель главы по социальным вопросам МР “</a:t>
            </a:r>
            <a:r>
              <a:rPr lang="ru-RU" b="1" dirty="0" err="1">
                <a:solidFill>
                  <a:srgbClr val="002060"/>
                </a:solidFill>
              </a:rPr>
              <a:t>Хангаласский</a:t>
            </a:r>
            <a:r>
              <a:rPr lang="ru-RU" b="1" dirty="0">
                <a:solidFill>
                  <a:srgbClr val="002060"/>
                </a:solidFill>
              </a:rPr>
              <a:t> улус”.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 </a:t>
            </a:r>
            <a:r>
              <a:rPr lang="ru-RU" b="1" dirty="0" err="1" smtClean="0">
                <a:solidFill>
                  <a:srgbClr val="002060"/>
                </a:solidFill>
              </a:rPr>
              <a:t>Тапыев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Виктор Григорьевич – редактор отдела редакции улусной газеты “</a:t>
            </a:r>
            <a:r>
              <a:rPr lang="ru-RU" b="1" dirty="0" err="1">
                <a:solidFill>
                  <a:srgbClr val="002060"/>
                </a:solidFill>
              </a:rPr>
              <a:t>Ханалас</a:t>
            </a:r>
            <a:r>
              <a:rPr lang="ru-RU" b="1" dirty="0">
                <a:solidFill>
                  <a:srgbClr val="002060"/>
                </a:solidFill>
              </a:rPr>
              <a:t>”.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 Павлова </a:t>
            </a:r>
            <a:r>
              <a:rPr lang="ru-RU" b="1" dirty="0">
                <a:solidFill>
                  <a:srgbClr val="002060"/>
                </a:solidFill>
              </a:rPr>
              <a:t>Клавдия Петровна – директор МУ “</a:t>
            </a:r>
            <a:r>
              <a:rPr lang="ru-RU" b="1" dirty="0" err="1">
                <a:solidFill>
                  <a:srgbClr val="002060"/>
                </a:solidFill>
              </a:rPr>
              <a:t>Хангаласская</a:t>
            </a:r>
            <a:r>
              <a:rPr lang="ru-RU" b="1" dirty="0">
                <a:solidFill>
                  <a:srgbClr val="002060"/>
                </a:solidFill>
              </a:rPr>
              <a:t> ЦБС”. </a:t>
            </a:r>
          </a:p>
        </p:txBody>
      </p:sp>
    </p:spTree>
    <p:extLst>
      <p:ext uri="{BB962C8B-B14F-4D97-AF65-F5344CB8AC3E}">
        <p14:creationId xmlns:p14="http://schemas.microsoft.com/office/powerpoint/2010/main" val="13145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76672"/>
            <a:ext cx="78488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Награждены  </a:t>
            </a:r>
            <a:r>
              <a:rPr lang="ru-RU" sz="1400" b="1" dirty="0">
                <a:solidFill>
                  <a:srgbClr val="C00000"/>
                </a:solidFill>
              </a:rPr>
              <a:t>Дипломами: 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>
              <a:solidFill>
                <a:srgbClr val="C00000"/>
              </a:solidFill>
            </a:endParaRPr>
          </a:p>
          <a:p>
            <a:pPr algn="ctr"/>
            <a:r>
              <a:rPr lang="ru-RU" sz="1400" b="1" dirty="0">
                <a:solidFill>
                  <a:srgbClr val="C00000"/>
                </a:solidFill>
              </a:rPr>
              <a:t>1 степени </a:t>
            </a:r>
            <a:r>
              <a:rPr lang="ru-RU" sz="1400" b="1" dirty="0">
                <a:solidFill>
                  <a:srgbClr val="002060"/>
                </a:solidFill>
              </a:rPr>
              <a:t>:  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-  по </a:t>
            </a:r>
            <a:r>
              <a:rPr lang="ru-RU" sz="1400" b="1" dirty="0">
                <a:solidFill>
                  <a:srgbClr val="002060"/>
                </a:solidFill>
              </a:rPr>
              <a:t>средней группе (5-8 </a:t>
            </a:r>
            <a:r>
              <a:rPr lang="ru-RU" sz="1400" b="1" dirty="0" err="1">
                <a:solidFill>
                  <a:srgbClr val="002060"/>
                </a:solidFill>
              </a:rPr>
              <a:t>кл</a:t>
            </a:r>
            <a:r>
              <a:rPr lang="ru-RU" sz="1400" b="1" dirty="0">
                <a:solidFill>
                  <a:srgbClr val="002060"/>
                </a:solidFill>
              </a:rPr>
              <a:t>.) – 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П</a:t>
            </a:r>
            <a:r>
              <a:rPr lang="ru-RU" sz="1400" b="1" dirty="0" smtClean="0">
                <a:solidFill>
                  <a:srgbClr val="002060"/>
                </a:solidFill>
              </a:rPr>
              <a:t>обедитель Гребнев </a:t>
            </a:r>
            <a:r>
              <a:rPr lang="ru-RU" sz="1400" b="1" dirty="0">
                <a:solidFill>
                  <a:srgbClr val="002060"/>
                </a:solidFill>
              </a:rPr>
              <a:t>Артур </a:t>
            </a:r>
            <a:r>
              <a:rPr lang="ru-RU" sz="1400" b="1" dirty="0" smtClean="0">
                <a:solidFill>
                  <a:srgbClr val="002060"/>
                </a:solidFill>
              </a:rPr>
              <a:t>, 7 </a:t>
            </a:r>
            <a:r>
              <a:rPr lang="ru-RU" sz="1400" b="1" dirty="0" err="1">
                <a:solidFill>
                  <a:srgbClr val="002060"/>
                </a:solidFill>
              </a:rPr>
              <a:t>кл</a:t>
            </a:r>
            <a:r>
              <a:rPr lang="ru-RU" sz="1400" b="1" dirty="0">
                <a:solidFill>
                  <a:srgbClr val="002060"/>
                </a:solidFill>
              </a:rPr>
              <a:t>. ПУМГ </a:t>
            </a:r>
            <a:r>
              <a:rPr lang="ru-RU" sz="1400" b="1" dirty="0" err="1">
                <a:solidFill>
                  <a:srgbClr val="002060"/>
                </a:solidFill>
              </a:rPr>
              <a:t>Хангаласского</a:t>
            </a:r>
            <a:r>
              <a:rPr lang="ru-RU" sz="1400" b="1" dirty="0">
                <a:solidFill>
                  <a:srgbClr val="002060"/>
                </a:solidFill>
              </a:rPr>
              <a:t> улуса                                    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- по </a:t>
            </a:r>
            <a:r>
              <a:rPr lang="ru-RU" sz="1400" b="1" dirty="0">
                <a:solidFill>
                  <a:srgbClr val="002060"/>
                </a:solidFill>
              </a:rPr>
              <a:t>старшей группе (9-11 </a:t>
            </a:r>
            <a:r>
              <a:rPr lang="ru-RU" sz="1400" b="1" dirty="0" err="1">
                <a:solidFill>
                  <a:srgbClr val="002060"/>
                </a:solidFill>
              </a:rPr>
              <a:t>кл</a:t>
            </a:r>
            <a:r>
              <a:rPr lang="ru-RU" sz="1400" b="1" dirty="0" smtClean="0">
                <a:solidFill>
                  <a:srgbClr val="002060"/>
                </a:solidFill>
              </a:rPr>
              <a:t>.) -  Победитель Захаров Вячеслав, 11 </a:t>
            </a:r>
            <a:r>
              <a:rPr lang="ru-RU" sz="1400" b="1" dirty="0" err="1">
                <a:solidFill>
                  <a:srgbClr val="002060"/>
                </a:solidFill>
              </a:rPr>
              <a:t>кл</a:t>
            </a:r>
            <a:r>
              <a:rPr lang="ru-RU" sz="1400" b="1" dirty="0">
                <a:solidFill>
                  <a:srgbClr val="002060"/>
                </a:solidFill>
              </a:rPr>
              <a:t>. </a:t>
            </a:r>
            <a:r>
              <a:rPr lang="ru-RU" sz="1400" b="1" dirty="0" err="1">
                <a:solidFill>
                  <a:srgbClr val="002060"/>
                </a:solidFill>
              </a:rPr>
              <a:t>Эмисская</a:t>
            </a:r>
            <a:r>
              <a:rPr lang="ru-RU" sz="1400" b="1" dirty="0">
                <a:solidFill>
                  <a:srgbClr val="002060"/>
                </a:solidFill>
              </a:rPr>
              <a:t> СОШ </a:t>
            </a:r>
            <a:r>
              <a:rPr lang="ru-RU" sz="1400" b="1" dirty="0" err="1">
                <a:solidFill>
                  <a:srgbClr val="002060"/>
                </a:solidFill>
              </a:rPr>
              <a:t>Амгинского</a:t>
            </a:r>
            <a:r>
              <a:rPr lang="ru-RU" sz="1400" b="1" dirty="0">
                <a:solidFill>
                  <a:srgbClr val="002060"/>
                </a:solidFill>
              </a:rPr>
              <a:t> улуса                                           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2 </a:t>
            </a:r>
            <a:r>
              <a:rPr lang="ru-RU" sz="1400" b="1" dirty="0">
                <a:solidFill>
                  <a:srgbClr val="C00000"/>
                </a:solidFill>
              </a:rPr>
              <a:t>степени   </a:t>
            </a:r>
            <a:r>
              <a:rPr lang="ru-RU" sz="1400" b="1" dirty="0">
                <a:solidFill>
                  <a:srgbClr val="002060"/>
                </a:solidFill>
              </a:rPr>
              <a:t>:  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- по </a:t>
            </a:r>
            <a:r>
              <a:rPr lang="ru-RU" sz="1400" b="1" dirty="0">
                <a:solidFill>
                  <a:srgbClr val="002060"/>
                </a:solidFill>
              </a:rPr>
              <a:t>средней группе (5-8 </a:t>
            </a:r>
            <a:r>
              <a:rPr lang="ru-RU" sz="1400" b="1" dirty="0" err="1">
                <a:solidFill>
                  <a:srgbClr val="002060"/>
                </a:solidFill>
              </a:rPr>
              <a:t>кл</a:t>
            </a:r>
            <a:r>
              <a:rPr lang="ru-RU" sz="1400" b="1" dirty="0">
                <a:solidFill>
                  <a:srgbClr val="002060"/>
                </a:solidFill>
              </a:rPr>
              <a:t>.)- 2 победителя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</a:rPr>
              <a:t>                        Карманова </a:t>
            </a:r>
            <a:r>
              <a:rPr lang="ru-RU" sz="1400" b="1" dirty="0" err="1">
                <a:solidFill>
                  <a:srgbClr val="002060"/>
                </a:solidFill>
              </a:rPr>
              <a:t>Айыына</a:t>
            </a:r>
            <a:r>
              <a:rPr lang="ru-RU" sz="1400" b="1" dirty="0">
                <a:solidFill>
                  <a:srgbClr val="002060"/>
                </a:solidFill>
              </a:rPr>
              <a:t>, 8 </a:t>
            </a:r>
            <a:r>
              <a:rPr lang="ru-RU" sz="1400" b="1" dirty="0" err="1">
                <a:solidFill>
                  <a:srgbClr val="002060"/>
                </a:solidFill>
              </a:rPr>
              <a:t>кл</a:t>
            </a:r>
            <a:r>
              <a:rPr lang="ru-RU" sz="1400" b="1" dirty="0">
                <a:solidFill>
                  <a:srgbClr val="002060"/>
                </a:solidFill>
              </a:rPr>
              <a:t>.- </a:t>
            </a:r>
            <a:r>
              <a:rPr lang="ru-RU" sz="1400" b="1" dirty="0" err="1">
                <a:solidFill>
                  <a:srgbClr val="002060"/>
                </a:solidFill>
              </a:rPr>
              <a:t>Абагинская</a:t>
            </a:r>
            <a:r>
              <a:rPr lang="ru-RU" sz="1400" b="1" dirty="0">
                <a:solidFill>
                  <a:srgbClr val="002060"/>
                </a:solidFill>
              </a:rPr>
              <a:t> СОШ </a:t>
            </a:r>
            <a:r>
              <a:rPr lang="ru-RU" sz="1400" b="1" dirty="0" err="1">
                <a:solidFill>
                  <a:srgbClr val="002060"/>
                </a:solidFill>
              </a:rPr>
              <a:t>Амгинского</a:t>
            </a:r>
            <a:r>
              <a:rPr lang="ru-RU" sz="1400" b="1" dirty="0">
                <a:solidFill>
                  <a:srgbClr val="002060"/>
                </a:solidFill>
              </a:rPr>
              <a:t> улуса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</a:rPr>
              <a:t>                        Пронина Настя, 8 </a:t>
            </a:r>
            <a:r>
              <a:rPr lang="ru-RU" sz="1400" b="1" dirty="0" err="1">
                <a:solidFill>
                  <a:srgbClr val="002060"/>
                </a:solidFill>
              </a:rPr>
              <a:t>кл</a:t>
            </a:r>
            <a:r>
              <a:rPr lang="ru-RU" sz="1400" b="1" dirty="0">
                <a:solidFill>
                  <a:srgbClr val="002060"/>
                </a:solidFill>
              </a:rPr>
              <a:t>. ПСШ-4 </a:t>
            </a:r>
            <a:r>
              <a:rPr lang="ru-RU" sz="1400" b="1" dirty="0" err="1">
                <a:solidFill>
                  <a:srgbClr val="002060"/>
                </a:solidFill>
              </a:rPr>
              <a:t>Хангаласского</a:t>
            </a:r>
            <a:r>
              <a:rPr lang="ru-RU" sz="1400" b="1" dirty="0">
                <a:solidFill>
                  <a:srgbClr val="002060"/>
                </a:solidFill>
              </a:rPr>
              <a:t> улуса                              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- по </a:t>
            </a:r>
            <a:r>
              <a:rPr lang="ru-RU" sz="1400" b="1" dirty="0">
                <a:solidFill>
                  <a:srgbClr val="002060"/>
                </a:solidFill>
              </a:rPr>
              <a:t>старшей группе (9-11 </a:t>
            </a:r>
            <a:r>
              <a:rPr lang="ru-RU" sz="1400" b="1" dirty="0" err="1">
                <a:solidFill>
                  <a:srgbClr val="002060"/>
                </a:solidFill>
              </a:rPr>
              <a:t>кл</a:t>
            </a:r>
            <a:r>
              <a:rPr lang="ru-RU" sz="1400" b="1" dirty="0">
                <a:solidFill>
                  <a:srgbClr val="002060"/>
                </a:solidFill>
              </a:rPr>
              <a:t>) – 2 победителя                                                           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</a:rPr>
              <a:t>                        Наумов Родион, 10 “а” ПСШ-1 </a:t>
            </a:r>
            <a:r>
              <a:rPr lang="ru-RU" sz="1400" b="1" dirty="0" err="1">
                <a:solidFill>
                  <a:srgbClr val="002060"/>
                </a:solidFill>
              </a:rPr>
              <a:t>Хангаласского</a:t>
            </a:r>
            <a:r>
              <a:rPr lang="ru-RU" sz="1400" b="1" dirty="0">
                <a:solidFill>
                  <a:srgbClr val="002060"/>
                </a:solidFill>
              </a:rPr>
              <a:t> улуса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</a:rPr>
              <a:t>                        Тихонова </a:t>
            </a:r>
            <a:r>
              <a:rPr lang="ru-RU" sz="1400" b="1" dirty="0" err="1">
                <a:solidFill>
                  <a:srgbClr val="002060"/>
                </a:solidFill>
              </a:rPr>
              <a:t>Ньургустаана</a:t>
            </a:r>
            <a:r>
              <a:rPr lang="ru-RU" sz="1400" b="1" dirty="0">
                <a:solidFill>
                  <a:srgbClr val="002060"/>
                </a:solidFill>
              </a:rPr>
              <a:t>, 10 </a:t>
            </a:r>
            <a:r>
              <a:rPr lang="ru-RU" sz="1400" b="1" dirty="0" err="1">
                <a:solidFill>
                  <a:srgbClr val="002060"/>
                </a:solidFill>
              </a:rPr>
              <a:t>кл</a:t>
            </a:r>
            <a:r>
              <a:rPr lang="ru-RU" sz="1400" b="1" dirty="0">
                <a:solidFill>
                  <a:srgbClr val="002060"/>
                </a:solidFill>
              </a:rPr>
              <a:t>. </a:t>
            </a:r>
            <a:r>
              <a:rPr lang="ru-RU" sz="1400" b="1" dirty="0" err="1">
                <a:solidFill>
                  <a:srgbClr val="002060"/>
                </a:solidFill>
              </a:rPr>
              <a:t>Качикатская</a:t>
            </a:r>
            <a:r>
              <a:rPr lang="ru-RU" sz="1400" b="1" dirty="0">
                <a:solidFill>
                  <a:srgbClr val="002060"/>
                </a:solidFill>
              </a:rPr>
              <a:t> СОШ </a:t>
            </a:r>
            <a:r>
              <a:rPr lang="ru-RU" sz="1400" b="1" dirty="0" err="1">
                <a:solidFill>
                  <a:srgbClr val="002060"/>
                </a:solidFill>
              </a:rPr>
              <a:t>Хангаласского</a:t>
            </a:r>
            <a:r>
              <a:rPr lang="ru-RU" sz="1400" b="1" dirty="0">
                <a:solidFill>
                  <a:srgbClr val="002060"/>
                </a:solidFill>
              </a:rPr>
              <a:t> улуса.                                         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3 </a:t>
            </a:r>
            <a:r>
              <a:rPr lang="ru-RU" sz="1400" b="1" dirty="0">
                <a:solidFill>
                  <a:srgbClr val="C00000"/>
                </a:solidFill>
              </a:rPr>
              <a:t>степени   :  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- по </a:t>
            </a:r>
            <a:r>
              <a:rPr lang="ru-RU" sz="1400" b="1" dirty="0">
                <a:solidFill>
                  <a:srgbClr val="002060"/>
                </a:solidFill>
              </a:rPr>
              <a:t>средней группе (5-8 </a:t>
            </a:r>
            <a:r>
              <a:rPr lang="ru-RU" sz="1400" b="1" dirty="0" err="1">
                <a:solidFill>
                  <a:srgbClr val="002060"/>
                </a:solidFill>
              </a:rPr>
              <a:t>кл</a:t>
            </a:r>
            <a:r>
              <a:rPr lang="ru-RU" sz="1400" b="1" dirty="0">
                <a:solidFill>
                  <a:srgbClr val="002060"/>
                </a:solidFill>
              </a:rPr>
              <a:t>.)- 2 победителя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</a:rPr>
              <a:t>              </a:t>
            </a:r>
            <a:r>
              <a:rPr lang="ru-RU" sz="1400" b="1" dirty="0" smtClean="0">
                <a:solidFill>
                  <a:srgbClr val="002060"/>
                </a:solidFill>
              </a:rPr>
              <a:t>           Боков </a:t>
            </a:r>
            <a:r>
              <a:rPr lang="ru-RU" sz="1400" b="1" dirty="0">
                <a:solidFill>
                  <a:srgbClr val="002060"/>
                </a:solidFill>
              </a:rPr>
              <a:t>Иван , 6 </a:t>
            </a:r>
            <a:r>
              <a:rPr lang="ru-RU" sz="1400" b="1" dirty="0" err="1">
                <a:solidFill>
                  <a:srgbClr val="002060"/>
                </a:solidFill>
              </a:rPr>
              <a:t>кл</a:t>
            </a:r>
            <a:r>
              <a:rPr lang="ru-RU" sz="1400" b="1" dirty="0">
                <a:solidFill>
                  <a:srgbClr val="002060"/>
                </a:solidFill>
              </a:rPr>
              <a:t>. Петропавловская СОШ </a:t>
            </a:r>
            <a:r>
              <a:rPr lang="ru-RU" sz="1400" b="1" dirty="0" err="1">
                <a:solidFill>
                  <a:srgbClr val="002060"/>
                </a:solidFill>
              </a:rPr>
              <a:t>Усть</a:t>
            </a:r>
            <a:r>
              <a:rPr lang="ru-RU" sz="1400" b="1" dirty="0">
                <a:solidFill>
                  <a:srgbClr val="002060"/>
                </a:solidFill>
              </a:rPr>
              <a:t>-Майского улуса                                            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</a:rPr>
              <a:t>                         Лукин Алик, 5 </a:t>
            </a:r>
            <a:r>
              <a:rPr lang="ru-RU" sz="1400" b="1" dirty="0" err="1">
                <a:solidFill>
                  <a:srgbClr val="002060"/>
                </a:solidFill>
              </a:rPr>
              <a:t>кл</a:t>
            </a:r>
            <a:r>
              <a:rPr lang="ru-RU" sz="1400" b="1" dirty="0">
                <a:solidFill>
                  <a:srgbClr val="002060"/>
                </a:solidFill>
              </a:rPr>
              <a:t>. Тит-</a:t>
            </a:r>
            <a:r>
              <a:rPr lang="ru-RU" sz="1400" b="1" dirty="0" err="1">
                <a:solidFill>
                  <a:srgbClr val="002060"/>
                </a:solidFill>
              </a:rPr>
              <a:t>Ариская</a:t>
            </a:r>
            <a:r>
              <a:rPr lang="ru-RU" sz="1400" b="1" dirty="0">
                <a:solidFill>
                  <a:srgbClr val="002060"/>
                </a:solidFill>
              </a:rPr>
              <a:t> СОШ </a:t>
            </a:r>
            <a:r>
              <a:rPr lang="ru-RU" sz="1400" b="1" dirty="0" err="1">
                <a:solidFill>
                  <a:srgbClr val="002060"/>
                </a:solidFill>
              </a:rPr>
              <a:t>Хангаласского</a:t>
            </a:r>
            <a:r>
              <a:rPr lang="ru-RU" sz="1400" b="1" dirty="0">
                <a:solidFill>
                  <a:srgbClr val="002060"/>
                </a:solidFill>
              </a:rPr>
              <a:t> улуса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-  </a:t>
            </a:r>
            <a:r>
              <a:rPr lang="ru-RU" sz="1400" b="1" dirty="0">
                <a:solidFill>
                  <a:srgbClr val="002060"/>
                </a:solidFill>
              </a:rPr>
              <a:t>по старшей группе (9-11 </a:t>
            </a:r>
            <a:r>
              <a:rPr lang="ru-RU" sz="1400" b="1" dirty="0" err="1">
                <a:solidFill>
                  <a:srgbClr val="002060"/>
                </a:solidFill>
              </a:rPr>
              <a:t>кл</a:t>
            </a:r>
            <a:r>
              <a:rPr lang="ru-RU" sz="1400" b="1" dirty="0">
                <a:solidFill>
                  <a:srgbClr val="002060"/>
                </a:solidFill>
              </a:rPr>
              <a:t>)- 2 победителя                                                              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</a:rPr>
              <a:t>                         Федорова </a:t>
            </a:r>
            <a:r>
              <a:rPr lang="ru-RU" sz="1400" b="1" dirty="0" err="1">
                <a:solidFill>
                  <a:srgbClr val="002060"/>
                </a:solidFill>
              </a:rPr>
              <a:t>Айталина</a:t>
            </a:r>
            <a:r>
              <a:rPr lang="ru-RU" sz="1400" b="1" dirty="0">
                <a:solidFill>
                  <a:srgbClr val="002060"/>
                </a:solidFill>
              </a:rPr>
              <a:t>, 10 </a:t>
            </a:r>
            <a:r>
              <a:rPr lang="ru-RU" sz="1400" b="1" dirty="0" err="1">
                <a:solidFill>
                  <a:srgbClr val="002060"/>
                </a:solidFill>
              </a:rPr>
              <a:t>кл</a:t>
            </a:r>
            <a:r>
              <a:rPr lang="ru-RU" sz="1400" b="1" dirty="0">
                <a:solidFill>
                  <a:srgbClr val="002060"/>
                </a:solidFill>
              </a:rPr>
              <a:t>. </a:t>
            </a:r>
            <a:r>
              <a:rPr lang="ru-RU" sz="1400" b="1" dirty="0" err="1">
                <a:solidFill>
                  <a:srgbClr val="002060"/>
                </a:solidFill>
              </a:rPr>
              <a:t>Булгунняхтахская</a:t>
            </a:r>
            <a:r>
              <a:rPr lang="ru-RU" sz="1400" b="1" dirty="0">
                <a:solidFill>
                  <a:srgbClr val="002060"/>
                </a:solidFill>
              </a:rPr>
              <a:t> СОШ </a:t>
            </a:r>
            <a:r>
              <a:rPr lang="ru-RU" sz="1400" b="1" dirty="0" err="1">
                <a:solidFill>
                  <a:srgbClr val="002060"/>
                </a:solidFill>
              </a:rPr>
              <a:t>Хангаласского</a:t>
            </a:r>
            <a:r>
              <a:rPr lang="ru-RU" sz="1400" b="1" dirty="0">
                <a:solidFill>
                  <a:srgbClr val="002060"/>
                </a:solidFill>
              </a:rPr>
              <a:t> улуса.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</a:rPr>
              <a:t>                         Трофимов Дима, 11 </a:t>
            </a:r>
            <a:r>
              <a:rPr lang="ru-RU" sz="1400" b="1" dirty="0" err="1">
                <a:solidFill>
                  <a:srgbClr val="002060"/>
                </a:solidFill>
              </a:rPr>
              <a:t>кл</a:t>
            </a:r>
            <a:r>
              <a:rPr lang="ru-RU" sz="1400" b="1" dirty="0">
                <a:solidFill>
                  <a:srgbClr val="002060"/>
                </a:solidFill>
              </a:rPr>
              <a:t>. </a:t>
            </a:r>
            <a:r>
              <a:rPr lang="ru-RU" sz="1400" b="1" dirty="0" err="1">
                <a:solidFill>
                  <a:srgbClr val="002060"/>
                </a:solidFill>
              </a:rPr>
              <a:t>Жиганской</a:t>
            </a:r>
            <a:r>
              <a:rPr lang="ru-RU" sz="1400" b="1" dirty="0">
                <a:solidFill>
                  <a:srgbClr val="002060"/>
                </a:solidFill>
              </a:rPr>
              <a:t> СОШ </a:t>
            </a:r>
            <a:r>
              <a:rPr lang="ru-RU" sz="1400" b="1" dirty="0" err="1">
                <a:solidFill>
                  <a:srgbClr val="002060"/>
                </a:solidFill>
              </a:rPr>
              <a:t>Жиганского</a:t>
            </a:r>
            <a:r>
              <a:rPr lang="ru-RU" sz="1400" b="1" dirty="0">
                <a:solidFill>
                  <a:srgbClr val="002060"/>
                </a:solidFill>
              </a:rPr>
              <a:t> улуса</a:t>
            </a:r>
          </a:p>
        </p:txBody>
      </p:sp>
    </p:spTree>
    <p:extLst>
      <p:ext uri="{BB962C8B-B14F-4D97-AF65-F5344CB8AC3E}">
        <p14:creationId xmlns:p14="http://schemas.microsoft.com/office/powerpoint/2010/main" val="2742278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6632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Благодарственные письма </a:t>
            </a:r>
            <a:r>
              <a:rPr lang="ru-RU" sz="1600" b="1" dirty="0">
                <a:solidFill>
                  <a:srgbClr val="C00000"/>
                </a:solidFill>
              </a:rPr>
              <a:t>:  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Номинации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 </a:t>
            </a:r>
            <a:endParaRPr lang="ru-RU" sz="1600" b="1" dirty="0">
              <a:solidFill>
                <a:srgbClr val="C00000"/>
              </a:solidFill>
            </a:endParaRPr>
          </a:p>
          <a:p>
            <a:pPr algn="ctr"/>
            <a:r>
              <a:rPr lang="ru-RU" sz="1600" b="1" dirty="0">
                <a:solidFill>
                  <a:srgbClr val="C00000"/>
                </a:solidFill>
              </a:rPr>
              <a:t>  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Ст. возраст</a:t>
            </a:r>
            <a:r>
              <a:rPr lang="ru-RU" sz="1600" b="1" dirty="0" smtClean="0">
                <a:solidFill>
                  <a:srgbClr val="002060"/>
                </a:solidFill>
              </a:rPr>
              <a:t>: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- Заборовская </a:t>
            </a:r>
            <a:r>
              <a:rPr lang="ru-RU" sz="1600" b="1" dirty="0" err="1">
                <a:solidFill>
                  <a:srgbClr val="002060"/>
                </a:solidFill>
              </a:rPr>
              <a:t>Айыына</a:t>
            </a:r>
            <a:r>
              <a:rPr lang="ru-RU" sz="1600" b="1" dirty="0">
                <a:solidFill>
                  <a:srgbClr val="002060"/>
                </a:solidFill>
              </a:rPr>
              <a:t>, 11 </a:t>
            </a:r>
            <a:r>
              <a:rPr lang="ru-RU" sz="1600" b="1" dirty="0" err="1">
                <a:solidFill>
                  <a:srgbClr val="002060"/>
                </a:solidFill>
              </a:rPr>
              <a:t>кл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  <a:r>
              <a:rPr lang="ru-RU" sz="1600" b="1" dirty="0" err="1">
                <a:solidFill>
                  <a:srgbClr val="002060"/>
                </a:solidFill>
              </a:rPr>
              <a:t>Мэндигенская</a:t>
            </a:r>
            <a:r>
              <a:rPr lang="ru-RU" sz="1600" b="1" dirty="0">
                <a:solidFill>
                  <a:srgbClr val="002060"/>
                </a:solidFill>
              </a:rPr>
              <a:t> СОШ </a:t>
            </a:r>
            <a:r>
              <a:rPr lang="ru-RU" sz="1600" b="1" dirty="0" err="1">
                <a:solidFill>
                  <a:srgbClr val="002060"/>
                </a:solidFill>
              </a:rPr>
              <a:t>Амгинского</a:t>
            </a:r>
            <a:r>
              <a:rPr lang="ru-RU" sz="1600" b="1" dirty="0">
                <a:solidFill>
                  <a:srgbClr val="002060"/>
                </a:solidFill>
              </a:rPr>
              <a:t> улуса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“Лучшая аналитическая работа” 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- Тихонова </a:t>
            </a:r>
            <a:r>
              <a:rPr lang="ru-RU" sz="1600" b="1" dirty="0" err="1">
                <a:solidFill>
                  <a:srgbClr val="002060"/>
                </a:solidFill>
              </a:rPr>
              <a:t>Ньургустаана</a:t>
            </a:r>
            <a:r>
              <a:rPr lang="ru-RU" sz="1600" b="1" dirty="0">
                <a:solidFill>
                  <a:srgbClr val="002060"/>
                </a:solidFill>
              </a:rPr>
              <a:t>, 10 </a:t>
            </a:r>
            <a:r>
              <a:rPr lang="ru-RU" sz="1600" b="1" dirty="0" err="1">
                <a:solidFill>
                  <a:srgbClr val="002060"/>
                </a:solidFill>
              </a:rPr>
              <a:t>кл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  <a:r>
              <a:rPr lang="ru-RU" sz="1600" b="1" dirty="0" err="1">
                <a:solidFill>
                  <a:srgbClr val="002060"/>
                </a:solidFill>
              </a:rPr>
              <a:t>Качикатская</a:t>
            </a:r>
            <a:r>
              <a:rPr lang="ru-RU" sz="1600" b="1" dirty="0">
                <a:solidFill>
                  <a:srgbClr val="002060"/>
                </a:solidFill>
              </a:rPr>
              <a:t> СОШ </a:t>
            </a:r>
            <a:r>
              <a:rPr lang="ru-RU" sz="1600" b="1" dirty="0" err="1">
                <a:solidFill>
                  <a:srgbClr val="002060"/>
                </a:solidFill>
              </a:rPr>
              <a:t>Хангаласского</a:t>
            </a:r>
            <a:r>
              <a:rPr lang="ru-RU" sz="1600" b="1" dirty="0">
                <a:solidFill>
                  <a:srgbClr val="002060"/>
                </a:solidFill>
              </a:rPr>
              <a:t> улуса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 “За уверенность и находчивость” 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-  </a:t>
            </a:r>
            <a:r>
              <a:rPr lang="ru-RU" sz="1600" b="1" dirty="0">
                <a:solidFill>
                  <a:srgbClr val="002060"/>
                </a:solidFill>
              </a:rPr>
              <a:t>Варфоломеева Диана, 10 </a:t>
            </a:r>
            <a:r>
              <a:rPr lang="ru-RU" sz="1600" b="1" dirty="0" err="1">
                <a:solidFill>
                  <a:srgbClr val="002060"/>
                </a:solidFill>
              </a:rPr>
              <a:t>кл</a:t>
            </a:r>
            <a:r>
              <a:rPr lang="ru-RU" sz="1600" b="1" dirty="0">
                <a:solidFill>
                  <a:srgbClr val="002060"/>
                </a:solidFill>
              </a:rPr>
              <a:t>. ПСШ -1 </a:t>
            </a:r>
            <a:r>
              <a:rPr lang="ru-RU" sz="1600" b="1" dirty="0" err="1">
                <a:solidFill>
                  <a:srgbClr val="002060"/>
                </a:solidFill>
              </a:rPr>
              <a:t>Хангаласского</a:t>
            </a:r>
            <a:r>
              <a:rPr lang="ru-RU" sz="1600" b="1" dirty="0">
                <a:solidFill>
                  <a:srgbClr val="002060"/>
                </a:solidFill>
              </a:rPr>
              <a:t> улуса                                                    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“За воплощение творческого замысла”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-  Миронова </a:t>
            </a:r>
            <a:r>
              <a:rPr lang="ru-RU" sz="1600" b="1" dirty="0">
                <a:solidFill>
                  <a:srgbClr val="002060"/>
                </a:solidFill>
              </a:rPr>
              <a:t>Настя, 10 </a:t>
            </a:r>
            <a:r>
              <a:rPr lang="ru-RU" sz="1600" b="1" dirty="0" err="1">
                <a:solidFill>
                  <a:srgbClr val="002060"/>
                </a:solidFill>
              </a:rPr>
              <a:t>кл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  <a:r>
              <a:rPr lang="ru-RU" sz="1600" b="1" dirty="0" err="1">
                <a:solidFill>
                  <a:srgbClr val="002060"/>
                </a:solidFill>
              </a:rPr>
              <a:t>Синская</a:t>
            </a:r>
            <a:r>
              <a:rPr lang="ru-RU" sz="1600" b="1" dirty="0">
                <a:solidFill>
                  <a:srgbClr val="002060"/>
                </a:solidFill>
              </a:rPr>
              <a:t> СОШ </a:t>
            </a:r>
            <a:r>
              <a:rPr lang="ru-RU" sz="1600" b="1" dirty="0" err="1">
                <a:solidFill>
                  <a:srgbClr val="002060"/>
                </a:solidFill>
              </a:rPr>
              <a:t>Хангаласского</a:t>
            </a:r>
            <a:r>
              <a:rPr lang="ru-RU" sz="1600" b="1" dirty="0">
                <a:solidFill>
                  <a:srgbClr val="002060"/>
                </a:solidFill>
              </a:rPr>
              <a:t> улуса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“За высокохудожественное исполнение”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- </a:t>
            </a:r>
            <a:r>
              <a:rPr lang="ru-RU" sz="1600" b="1" dirty="0" err="1" smtClean="0">
                <a:solidFill>
                  <a:srgbClr val="002060"/>
                </a:solidFill>
              </a:rPr>
              <a:t>Софронеева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Туйаара</a:t>
            </a:r>
            <a:r>
              <a:rPr lang="ru-RU" sz="1600" b="1" dirty="0">
                <a:solidFill>
                  <a:srgbClr val="002060"/>
                </a:solidFill>
              </a:rPr>
              <a:t>, 9 </a:t>
            </a:r>
            <a:r>
              <a:rPr lang="ru-RU" sz="1600" b="1" dirty="0" err="1">
                <a:solidFill>
                  <a:srgbClr val="002060"/>
                </a:solidFill>
              </a:rPr>
              <a:t>кл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  <a:r>
              <a:rPr lang="ru-RU" sz="1600" b="1" dirty="0" err="1">
                <a:solidFill>
                  <a:srgbClr val="002060"/>
                </a:solidFill>
              </a:rPr>
              <a:t>Соморсунская</a:t>
            </a:r>
            <a:r>
              <a:rPr lang="ru-RU" sz="1600" b="1" dirty="0">
                <a:solidFill>
                  <a:srgbClr val="002060"/>
                </a:solidFill>
              </a:rPr>
              <a:t> СОШ </a:t>
            </a:r>
            <a:r>
              <a:rPr lang="ru-RU" sz="1600" b="1" dirty="0" err="1">
                <a:solidFill>
                  <a:srgbClr val="002060"/>
                </a:solidFill>
              </a:rPr>
              <a:t>Амгинского</a:t>
            </a:r>
            <a:r>
              <a:rPr lang="ru-RU" sz="1600" b="1" dirty="0">
                <a:solidFill>
                  <a:srgbClr val="002060"/>
                </a:solidFill>
              </a:rPr>
              <a:t> улуса. 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                                                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Ср</a:t>
            </a:r>
            <a:r>
              <a:rPr lang="ru-RU" sz="1600" b="1" dirty="0">
                <a:solidFill>
                  <a:srgbClr val="C00000"/>
                </a:solidFill>
              </a:rPr>
              <a:t>. </a:t>
            </a:r>
            <a:r>
              <a:rPr lang="ru-RU" sz="1600" b="1" dirty="0" err="1">
                <a:solidFill>
                  <a:srgbClr val="C00000"/>
                </a:solidFill>
              </a:rPr>
              <a:t>возвраст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:</a:t>
            </a:r>
            <a:endParaRPr lang="ru-RU" sz="1600" b="1" dirty="0">
              <a:solidFill>
                <a:srgbClr val="002060"/>
              </a:solidFill>
            </a:endParaRP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“За лучшее раскрытие темы”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- Константинов </a:t>
            </a:r>
            <a:r>
              <a:rPr lang="ru-RU" sz="1600" b="1" dirty="0" err="1">
                <a:solidFill>
                  <a:srgbClr val="002060"/>
                </a:solidFill>
              </a:rPr>
              <a:t>Ганя</a:t>
            </a:r>
            <a:r>
              <a:rPr lang="ru-RU" sz="1600" b="1" dirty="0">
                <a:solidFill>
                  <a:srgbClr val="002060"/>
                </a:solidFill>
              </a:rPr>
              <a:t>, 6 </a:t>
            </a:r>
            <a:r>
              <a:rPr lang="ru-RU" sz="1600" b="1" dirty="0" err="1">
                <a:solidFill>
                  <a:srgbClr val="002060"/>
                </a:solidFill>
              </a:rPr>
              <a:t>кл</a:t>
            </a:r>
            <a:r>
              <a:rPr lang="ru-RU" sz="1600" b="1" dirty="0">
                <a:solidFill>
                  <a:srgbClr val="002060"/>
                </a:solidFill>
              </a:rPr>
              <a:t>. ПСШ-1 </a:t>
            </a:r>
            <a:r>
              <a:rPr lang="ru-RU" sz="1600" b="1" dirty="0" err="1">
                <a:solidFill>
                  <a:srgbClr val="002060"/>
                </a:solidFill>
              </a:rPr>
              <a:t>Хангаласского</a:t>
            </a:r>
            <a:r>
              <a:rPr lang="ru-RU" sz="1600" b="1" dirty="0">
                <a:solidFill>
                  <a:srgbClr val="002060"/>
                </a:solidFill>
              </a:rPr>
              <a:t> улуса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 “Лучшее выступление”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- </a:t>
            </a:r>
            <a:r>
              <a:rPr lang="ru-RU" sz="1600" b="1" dirty="0" err="1" smtClean="0">
                <a:solidFill>
                  <a:srgbClr val="002060"/>
                </a:solidFill>
              </a:rPr>
              <a:t>Белолюбская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Валерия, 5 </a:t>
            </a:r>
            <a:r>
              <a:rPr lang="ru-RU" sz="1600" b="1" dirty="0" err="1">
                <a:solidFill>
                  <a:srgbClr val="002060"/>
                </a:solidFill>
              </a:rPr>
              <a:t>кл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  <a:r>
              <a:rPr lang="ru-RU" sz="1600" b="1" dirty="0" err="1">
                <a:solidFill>
                  <a:srgbClr val="002060"/>
                </a:solidFill>
              </a:rPr>
              <a:t>Мэндигенская</a:t>
            </a:r>
            <a:r>
              <a:rPr lang="ru-RU" sz="1600" b="1" dirty="0">
                <a:solidFill>
                  <a:srgbClr val="002060"/>
                </a:solidFill>
              </a:rPr>
              <a:t> СОШ </a:t>
            </a:r>
            <a:r>
              <a:rPr lang="ru-RU" sz="1600" b="1" dirty="0" err="1">
                <a:solidFill>
                  <a:srgbClr val="002060"/>
                </a:solidFill>
              </a:rPr>
              <a:t>Амгинского</a:t>
            </a:r>
            <a:r>
              <a:rPr lang="ru-RU" sz="1600" b="1" dirty="0">
                <a:solidFill>
                  <a:srgbClr val="002060"/>
                </a:solidFill>
              </a:rPr>
              <a:t> улуса.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“</a:t>
            </a:r>
            <a:r>
              <a:rPr lang="ru-RU" sz="1600" b="1" dirty="0">
                <a:solidFill>
                  <a:srgbClr val="002060"/>
                </a:solidFill>
              </a:rPr>
              <a:t>Лучшее выступление”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- Егорова </a:t>
            </a:r>
            <a:r>
              <a:rPr lang="ru-RU" sz="1600" b="1" dirty="0" err="1">
                <a:solidFill>
                  <a:srgbClr val="002060"/>
                </a:solidFill>
              </a:rPr>
              <a:t>Дарина</a:t>
            </a:r>
            <a:r>
              <a:rPr lang="ru-RU" sz="1600" b="1" dirty="0">
                <a:solidFill>
                  <a:srgbClr val="002060"/>
                </a:solidFill>
              </a:rPr>
              <a:t>, 5 </a:t>
            </a:r>
            <a:r>
              <a:rPr lang="ru-RU" sz="1600" b="1" dirty="0" err="1">
                <a:solidFill>
                  <a:srgbClr val="002060"/>
                </a:solidFill>
              </a:rPr>
              <a:t>кл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  <a:r>
              <a:rPr lang="ru-RU" sz="1600" b="1" dirty="0" err="1">
                <a:solidFill>
                  <a:srgbClr val="002060"/>
                </a:solidFill>
              </a:rPr>
              <a:t>Абагинская</a:t>
            </a:r>
            <a:r>
              <a:rPr lang="ru-RU" sz="1600" b="1" dirty="0">
                <a:solidFill>
                  <a:srgbClr val="002060"/>
                </a:solidFill>
              </a:rPr>
              <a:t> СОШ </a:t>
            </a:r>
            <a:r>
              <a:rPr lang="ru-RU" sz="1600" b="1" dirty="0" err="1">
                <a:solidFill>
                  <a:srgbClr val="002060"/>
                </a:solidFill>
              </a:rPr>
              <a:t>Олекминского</a:t>
            </a:r>
            <a:r>
              <a:rPr lang="ru-RU" sz="1600" b="1" dirty="0">
                <a:solidFill>
                  <a:srgbClr val="002060"/>
                </a:solidFill>
              </a:rPr>
              <a:t> улуса.</a:t>
            </a:r>
          </a:p>
        </p:txBody>
      </p:sp>
    </p:spTree>
    <p:extLst>
      <p:ext uri="{BB962C8B-B14F-4D97-AF65-F5344CB8AC3E}">
        <p14:creationId xmlns:p14="http://schemas.microsoft.com/office/powerpoint/2010/main" val="260449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354</TotalTime>
  <Words>538</Words>
  <Application>Microsoft Office PowerPoint</Application>
  <PresentationFormat>Экран (4:3)</PresentationFormat>
  <Paragraphs>58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Тамара</dc:creator>
  <cp:lastModifiedBy>Тамара</cp:lastModifiedBy>
  <cp:revision>20</cp:revision>
  <dcterms:created xsi:type="dcterms:W3CDTF">2017-11-09T05:37:28Z</dcterms:created>
  <dcterms:modified xsi:type="dcterms:W3CDTF">2025-03-10T11:38:02Z</dcterms:modified>
</cp:coreProperties>
</file>