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4" r:id="rId9"/>
    <p:sldId id="263" r:id="rId10"/>
    <p:sldId id="265" r:id="rId11"/>
    <p:sldId id="266" r:id="rId12"/>
    <p:sldId id="267" r:id="rId13"/>
    <p:sldId id="273" r:id="rId14"/>
    <p:sldId id="268" r:id="rId15"/>
    <p:sldId id="269" r:id="rId16"/>
    <p:sldId id="276" r:id="rId17"/>
    <p:sldId id="275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84784"/>
            <a:ext cx="65527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Республиканская    научно-практической конференция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«Николаевские чтения»,  посвященная  80-летию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Первого Президента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РС </a:t>
            </a:r>
            <a:r>
              <a:rPr lang="ru-RU" sz="3200" b="1" dirty="0">
                <a:solidFill>
                  <a:srgbClr val="C00000"/>
                </a:solidFill>
              </a:rPr>
              <a:t>(Я) </a:t>
            </a:r>
            <a:r>
              <a:rPr lang="ru-RU" sz="3200" b="1" dirty="0" err="1">
                <a:solidFill>
                  <a:srgbClr val="C00000"/>
                </a:solidFill>
              </a:rPr>
              <a:t>М.Е.Николаева</a:t>
            </a:r>
            <a:r>
              <a:rPr lang="ru-RU" sz="32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2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96752"/>
            <a:ext cx="70567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 2  возрастной  категории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</a:rPr>
              <a:t>среди </a:t>
            </a:r>
            <a:r>
              <a:rPr lang="ru-RU" sz="2400" b="1" dirty="0">
                <a:solidFill>
                  <a:srgbClr val="FF0000"/>
                </a:solidFill>
              </a:rPr>
              <a:t>взрослого </a:t>
            </a:r>
            <a:r>
              <a:rPr lang="ru-RU" sz="2400" b="1" dirty="0" smtClean="0">
                <a:solidFill>
                  <a:srgbClr val="FF0000"/>
                </a:solidFill>
              </a:rPr>
              <a:t>населения</a:t>
            </a:r>
            <a:endParaRPr lang="ru-RU" dirty="0"/>
          </a:p>
          <a:p>
            <a:pPr algn="ctr"/>
            <a:endParaRPr lang="ru-RU" dirty="0"/>
          </a:p>
          <a:p>
            <a:pPr algn="just"/>
            <a:r>
              <a:rPr lang="ru-RU" dirty="0"/>
              <a:t>	</a:t>
            </a:r>
            <a:r>
              <a:rPr lang="ru-RU" b="1" dirty="0" smtClean="0">
                <a:solidFill>
                  <a:srgbClr val="0070C0"/>
                </a:solidFill>
              </a:rPr>
              <a:t>Приняли участие  всего 26 участника из </a:t>
            </a:r>
            <a:r>
              <a:rPr lang="ru-RU" b="1" dirty="0" err="1" smtClean="0">
                <a:solidFill>
                  <a:srgbClr val="0070C0"/>
                </a:solidFill>
              </a:rPr>
              <a:t>Хангаласского</a:t>
            </a:r>
            <a:r>
              <a:rPr lang="ru-RU" b="1" dirty="0" smtClean="0">
                <a:solidFill>
                  <a:srgbClr val="0070C0"/>
                </a:solidFill>
              </a:rPr>
              <a:t>, Горного, </a:t>
            </a:r>
            <a:r>
              <a:rPr lang="ru-RU" b="1" dirty="0" err="1" smtClean="0">
                <a:solidFill>
                  <a:srgbClr val="0070C0"/>
                </a:solidFill>
              </a:rPr>
              <a:t>Кобяйского</a:t>
            </a:r>
            <a:r>
              <a:rPr lang="ru-RU" b="1" dirty="0" smtClean="0">
                <a:solidFill>
                  <a:srgbClr val="0070C0"/>
                </a:solidFill>
              </a:rPr>
              <a:t>, Мирного ,</a:t>
            </a:r>
            <a:r>
              <a:rPr lang="ru-RU" b="1" dirty="0" err="1" smtClean="0">
                <a:solidFill>
                  <a:srgbClr val="0070C0"/>
                </a:solidFill>
              </a:rPr>
              <a:t>Мегино-Кангаласского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Сунтарского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Таттинского</a:t>
            </a:r>
            <a:r>
              <a:rPr lang="ru-RU" b="1" dirty="0" smtClean="0">
                <a:solidFill>
                  <a:srgbClr val="0070C0"/>
                </a:solidFill>
              </a:rPr>
              <a:t>, улусов, </a:t>
            </a:r>
            <a:r>
              <a:rPr lang="ru-RU" b="1" dirty="0" err="1" smtClean="0">
                <a:solidFill>
                  <a:srgbClr val="0070C0"/>
                </a:solidFill>
              </a:rPr>
              <a:t>г.Якутск</a:t>
            </a:r>
            <a:r>
              <a:rPr lang="ru-RU" b="1" dirty="0" smtClean="0">
                <a:solidFill>
                  <a:srgbClr val="0070C0"/>
                </a:solidFill>
              </a:rPr>
              <a:t>,  СВФУ. Остальные не смогли приехать из-за распутицы .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	Участники конференции разделены на 2 группы: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1 </a:t>
            </a:r>
            <a:r>
              <a:rPr lang="ru-RU" b="1" dirty="0" smtClean="0">
                <a:solidFill>
                  <a:srgbClr val="0070C0"/>
                </a:solidFill>
              </a:rPr>
              <a:t>группа - молодежь с 18-30 лет</a:t>
            </a:r>
            <a:r>
              <a:rPr lang="ru-RU" b="1" dirty="0" smtClean="0">
                <a:solidFill>
                  <a:srgbClr val="0070C0"/>
                </a:solidFill>
              </a:rPr>
              <a:t>;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2 </a:t>
            </a:r>
            <a:r>
              <a:rPr lang="ru-RU" b="1" dirty="0" smtClean="0">
                <a:solidFill>
                  <a:srgbClr val="0070C0"/>
                </a:solidFill>
              </a:rPr>
              <a:t>группа - лица старше 30 лет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96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Тамара\Desktop\НПК Никол.чтения 2017 г\DSC_0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4" cy="556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672" y="692696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Победители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по 1 группе (молодежь с 18-30 лет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endParaRPr lang="ru-RU" dirty="0"/>
          </a:p>
          <a:p>
            <a:pPr algn="just"/>
            <a:r>
              <a:rPr lang="ru-RU" dirty="0">
                <a:solidFill>
                  <a:srgbClr val="FF0000"/>
                </a:solidFill>
              </a:rPr>
              <a:t>1 место- </a:t>
            </a:r>
            <a:r>
              <a:rPr lang="ru-RU" dirty="0">
                <a:solidFill>
                  <a:srgbClr val="3366FF"/>
                </a:solidFill>
              </a:rPr>
              <a:t>Михайлова Елена Владиславовна, студентка 2 курса медицинского института СВФУ, </a:t>
            </a:r>
            <a:r>
              <a:rPr lang="ru-RU" dirty="0" err="1">
                <a:solidFill>
                  <a:srgbClr val="3366FF"/>
                </a:solidFill>
              </a:rPr>
              <a:t>г.Якутск</a:t>
            </a:r>
            <a:r>
              <a:rPr lang="ru-RU" dirty="0">
                <a:solidFill>
                  <a:srgbClr val="3366FF"/>
                </a:solidFill>
              </a:rPr>
              <a:t>  по теме «Здоровый образ жизни как основа укрепления северного народа РС(Я</a:t>
            </a:r>
            <a:r>
              <a:rPr lang="ru-RU" dirty="0" smtClean="0">
                <a:solidFill>
                  <a:srgbClr val="3366FF"/>
                </a:solidFill>
              </a:rPr>
              <a:t>)»;</a:t>
            </a:r>
          </a:p>
          <a:p>
            <a:pPr algn="just"/>
            <a:endParaRPr lang="ru-RU" dirty="0">
              <a:solidFill>
                <a:srgbClr val="3366FF"/>
              </a:solidFill>
            </a:endParaRPr>
          </a:p>
          <a:p>
            <a:pPr algn="just"/>
            <a:r>
              <a:rPr lang="ru-RU" dirty="0">
                <a:solidFill>
                  <a:srgbClr val="FF0000"/>
                </a:solidFill>
              </a:rPr>
              <a:t>2 место- </a:t>
            </a:r>
            <a:r>
              <a:rPr lang="ru-RU" dirty="0" err="1">
                <a:solidFill>
                  <a:srgbClr val="3366FF"/>
                </a:solidFill>
              </a:rPr>
              <a:t>Жиркова</a:t>
            </a:r>
            <a:r>
              <a:rPr lang="ru-RU" dirty="0">
                <a:solidFill>
                  <a:srgbClr val="3366FF"/>
                </a:solidFill>
              </a:rPr>
              <a:t> Нина Ивановна, библиотекарь МКУ «Центральная районная библиотека  </a:t>
            </a:r>
            <a:r>
              <a:rPr lang="ru-RU" dirty="0" err="1">
                <a:solidFill>
                  <a:srgbClr val="3366FF"/>
                </a:solidFill>
              </a:rPr>
              <a:t>Мегино-Канг</a:t>
            </a:r>
            <a:r>
              <a:rPr lang="ru-RU" dirty="0">
                <a:solidFill>
                  <a:srgbClr val="3366FF"/>
                </a:solidFill>
              </a:rPr>
              <a:t>. улуса им. </a:t>
            </a:r>
            <a:r>
              <a:rPr lang="ru-RU" dirty="0" err="1">
                <a:solidFill>
                  <a:srgbClr val="3366FF"/>
                </a:solidFill>
              </a:rPr>
              <a:t>И.М.Сосина</a:t>
            </a:r>
            <a:r>
              <a:rPr lang="ru-RU" dirty="0">
                <a:solidFill>
                  <a:srgbClr val="3366FF"/>
                </a:solidFill>
              </a:rPr>
              <a:t>», </a:t>
            </a:r>
            <a:r>
              <a:rPr lang="ru-RU" dirty="0" err="1">
                <a:solidFill>
                  <a:srgbClr val="3366FF"/>
                </a:solidFill>
              </a:rPr>
              <a:t>Мегино-Кангаласский</a:t>
            </a:r>
            <a:r>
              <a:rPr lang="ru-RU" dirty="0">
                <a:solidFill>
                  <a:srgbClr val="3366FF"/>
                </a:solidFill>
              </a:rPr>
              <a:t> улус,  по теме «Здоровье человека-достояние общества</a:t>
            </a:r>
            <a:r>
              <a:rPr lang="ru-RU" dirty="0" smtClean="0">
                <a:solidFill>
                  <a:srgbClr val="3366FF"/>
                </a:solidFill>
              </a:rPr>
              <a:t>»;</a:t>
            </a:r>
          </a:p>
          <a:p>
            <a:pPr algn="just"/>
            <a:endParaRPr lang="ru-RU" dirty="0">
              <a:solidFill>
                <a:srgbClr val="3366FF"/>
              </a:solidFill>
            </a:endParaRPr>
          </a:p>
          <a:p>
            <a:pPr algn="just"/>
            <a:r>
              <a:rPr lang="ru-RU" dirty="0">
                <a:solidFill>
                  <a:srgbClr val="FF0000"/>
                </a:solidFill>
              </a:rPr>
              <a:t>3 место </a:t>
            </a:r>
            <a:r>
              <a:rPr lang="ru-RU" dirty="0">
                <a:solidFill>
                  <a:srgbClr val="3366FF"/>
                </a:solidFill>
              </a:rPr>
              <a:t>- Григорьева Евгения Владимировна, специалист  </a:t>
            </a:r>
            <a:r>
              <a:rPr lang="ru-RU" dirty="0" err="1">
                <a:solidFill>
                  <a:srgbClr val="3366FF"/>
                </a:solidFill>
              </a:rPr>
              <a:t>Госкомзакупок</a:t>
            </a:r>
            <a:r>
              <a:rPr lang="ru-RU" dirty="0">
                <a:solidFill>
                  <a:srgbClr val="3366FF"/>
                </a:solidFill>
              </a:rPr>
              <a:t>, магистрант ФЭИ СВФУ , </a:t>
            </a:r>
            <a:r>
              <a:rPr lang="ru-RU" dirty="0" err="1">
                <a:solidFill>
                  <a:srgbClr val="3366FF"/>
                </a:solidFill>
              </a:rPr>
              <a:t>г.Якутск</a:t>
            </a:r>
            <a:r>
              <a:rPr lang="ru-RU" dirty="0">
                <a:solidFill>
                  <a:srgbClr val="3366FF"/>
                </a:solidFill>
              </a:rPr>
              <a:t>  по </a:t>
            </a:r>
            <a:r>
              <a:rPr lang="ru-RU" dirty="0" smtClean="0">
                <a:solidFill>
                  <a:srgbClr val="3366FF"/>
                </a:solidFill>
              </a:rPr>
              <a:t>теме «</a:t>
            </a:r>
            <a:r>
              <a:rPr lang="ru-RU" dirty="0">
                <a:solidFill>
                  <a:srgbClr val="3366FF"/>
                </a:solidFill>
              </a:rPr>
              <a:t>Народное движение «Здоровый образ жизни» </a:t>
            </a:r>
            <a:r>
              <a:rPr lang="ru-RU" dirty="0" err="1">
                <a:solidFill>
                  <a:srgbClr val="3366FF"/>
                </a:solidFill>
              </a:rPr>
              <a:t>М.Е.Николаева</a:t>
            </a:r>
            <a:r>
              <a:rPr lang="ru-RU" dirty="0">
                <a:solidFill>
                  <a:srgbClr val="3366FF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2216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Тамара\Desktop\НПК Никол.чтения 2017 г\DSC_0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4" y="404664"/>
            <a:ext cx="8388424" cy="573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6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Тамара\Desktop\НПК Никол.чтения 2017 г\DSC_01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06489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92696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</a:rPr>
              <a:t>о </a:t>
            </a:r>
            <a:r>
              <a:rPr lang="ru-RU" sz="2400" b="1" dirty="0">
                <a:solidFill>
                  <a:srgbClr val="FF0000"/>
                </a:solidFill>
              </a:rPr>
              <a:t>2 группе (лица старше 30 лет</a:t>
            </a:r>
            <a:r>
              <a:rPr lang="ru-RU" sz="2400" b="1" dirty="0" smtClean="0">
                <a:solidFill>
                  <a:srgbClr val="FF0000"/>
                </a:solidFill>
              </a:rPr>
              <a:t>):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just"/>
            <a:r>
              <a:rPr lang="ru-RU" dirty="0">
                <a:solidFill>
                  <a:srgbClr val="C00000"/>
                </a:solidFill>
              </a:rPr>
              <a:t>1 место </a:t>
            </a:r>
            <a:r>
              <a:rPr lang="ru-RU" dirty="0">
                <a:solidFill>
                  <a:srgbClr val="0033CC"/>
                </a:solidFill>
              </a:rPr>
              <a:t>– Степанова Елена Александровна, Борисова Надежда Григорьевна, учителя  </a:t>
            </a:r>
            <a:r>
              <a:rPr lang="ru-RU" dirty="0" smtClean="0">
                <a:solidFill>
                  <a:srgbClr val="0033CC"/>
                </a:solidFill>
              </a:rPr>
              <a:t> МБОУ </a:t>
            </a:r>
            <a:r>
              <a:rPr lang="ru-RU" dirty="0">
                <a:solidFill>
                  <a:srgbClr val="0033CC"/>
                </a:solidFill>
              </a:rPr>
              <a:t>с УИОП «Покровская СОШ №1» , </a:t>
            </a:r>
            <a:r>
              <a:rPr lang="ru-RU" dirty="0" err="1">
                <a:solidFill>
                  <a:srgbClr val="0033CC"/>
                </a:solidFill>
              </a:rPr>
              <a:t>Хангаласский</a:t>
            </a:r>
            <a:r>
              <a:rPr lang="ru-RU" dirty="0">
                <a:solidFill>
                  <a:srgbClr val="0033CC"/>
                </a:solidFill>
              </a:rPr>
              <a:t> улус ,  по теме «Музыка, как средство всестороннего развития классного коллектива</a:t>
            </a:r>
            <a:r>
              <a:rPr lang="ru-RU" dirty="0" smtClean="0">
                <a:solidFill>
                  <a:srgbClr val="0033CC"/>
                </a:solidFill>
              </a:rPr>
              <a:t>»;</a:t>
            </a:r>
          </a:p>
          <a:p>
            <a:pPr algn="just"/>
            <a:endParaRPr lang="ru-RU" dirty="0">
              <a:solidFill>
                <a:srgbClr val="0033CC"/>
              </a:solidFill>
            </a:endParaRPr>
          </a:p>
          <a:p>
            <a:pPr algn="just"/>
            <a:r>
              <a:rPr lang="ru-RU" dirty="0">
                <a:solidFill>
                  <a:srgbClr val="C00000"/>
                </a:solidFill>
              </a:rPr>
              <a:t>2 место- </a:t>
            </a:r>
            <a:r>
              <a:rPr lang="ru-RU" dirty="0">
                <a:solidFill>
                  <a:srgbClr val="0033CC"/>
                </a:solidFill>
              </a:rPr>
              <a:t>Павлова Матрена Егоровна ,гл. библиотекарь </a:t>
            </a:r>
            <a:r>
              <a:rPr lang="ru-RU" dirty="0" err="1">
                <a:solidFill>
                  <a:srgbClr val="0033CC"/>
                </a:solidFill>
              </a:rPr>
              <a:t>Октемской</a:t>
            </a:r>
            <a:r>
              <a:rPr lang="ru-RU" dirty="0">
                <a:solidFill>
                  <a:srgbClr val="0033CC"/>
                </a:solidFill>
              </a:rPr>
              <a:t> модельной библиотеки МУ «</a:t>
            </a:r>
            <a:r>
              <a:rPr lang="ru-RU" dirty="0" err="1">
                <a:solidFill>
                  <a:srgbClr val="0033CC"/>
                </a:solidFill>
              </a:rPr>
              <a:t>Хангаласская</a:t>
            </a:r>
            <a:r>
              <a:rPr lang="ru-RU" dirty="0">
                <a:solidFill>
                  <a:srgbClr val="0033CC"/>
                </a:solidFill>
              </a:rPr>
              <a:t> ЦБС»,  </a:t>
            </a:r>
            <a:r>
              <a:rPr lang="ru-RU" dirty="0" err="1">
                <a:solidFill>
                  <a:srgbClr val="0033CC"/>
                </a:solidFill>
              </a:rPr>
              <a:t>Гаврильева</a:t>
            </a:r>
            <a:r>
              <a:rPr lang="ru-RU" dirty="0">
                <a:solidFill>
                  <a:srgbClr val="0033CC"/>
                </a:solidFill>
              </a:rPr>
              <a:t> Галина Максимовна, библиотекарь МБОУ «</a:t>
            </a:r>
            <a:r>
              <a:rPr lang="ru-RU" dirty="0" err="1">
                <a:solidFill>
                  <a:srgbClr val="0033CC"/>
                </a:solidFill>
              </a:rPr>
              <a:t>Октемская</a:t>
            </a:r>
            <a:r>
              <a:rPr lang="ru-RU" dirty="0">
                <a:solidFill>
                  <a:srgbClr val="0033CC"/>
                </a:solidFill>
              </a:rPr>
              <a:t> СОШ», </a:t>
            </a:r>
            <a:r>
              <a:rPr lang="ru-RU" dirty="0" err="1">
                <a:solidFill>
                  <a:srgbClr val="0033CC"/>
                </a:solidFill>
              </a:rPr>
              <a:t>Хангаласский</a:t>
            </a:r>
            <a:r>
              <a:rPr lang="ru-RU" dirty="0">
                <a:solidFill>
                  <a:srgbClr val="0033CC"/>
                </a:solidFill>
              </a:rPr>
              <a:t> улус,  по теме «Виртуальная  книжная выставка «Вся жизнь -  служение народу</a:t>
            </a:r>
            <a:r>
              <a:rPr lang="ru-RU" dirty="0" smtClean="0">
                <a:solidFill>
                  <a:srgbClr val="0033CC"/>
                </a:solidFill>
              </a:rPr>
              <a:t>»;</a:t>
            </a:r>
          </a:p>
          <a:p>
            <a:pPr algn="just"/>
            <a:endParaRPr lang="ru-RU" dirty="0">
              <a:solidFill>
                <a:srgbClr val="0033CC"/>
              </a:solidFill>
            </a:endParaRPr>
          </a:p>
          <a:p>
            <a:pPr algn="just"/>
            <a:r>
              <a:rPr lang="ru-RU" dirty="0">
                <a:solidFill>
                  <a:srgbClr val="C00000"/>
                </a:solidFill>
              </a:rPr>
              <a:t>3 место- </a:t>
            </a:r>
            <a:r>
              <a:rPr lang="ru-RU" dirty="0">
                <a:solidFill>
                  <a:srgbClr val="0033CC"/>
                </a:solidFill>
              </a:rPr>
              <a:t>Спиридонова Варвара Никифоровна, Зав. </a:t>
            </a:r>
            <a:r>
              <a:rPr lang="ru-RU" dirty="0" err="1">
                <a:solidFill>
                  <a:srgbClr val="0033CC"/>
                </a:solidFill>
              </a:rPr>
              <a:t>Куокуйской</a:t>
            </a:r>
            <a:r>
              <a:rPr lang="ru-RU" dirty="0">
                <a:solidFill>
                  <a:srgbClr val="0033CC"/>
                </a:solidFill>
              </a:rPr>
              <a:t> модельной библиотекой «</a:t>
            </a:r>
            <a:r>
              <a:rPr lang="ru-RU" dirty="0" err="1">
                <a:solidFill>
                  <a:srgbClr val="0033CC"/>
                </a:solidFill>
              </a:rPr>
              <a:t>Кобяйская</a:t>
            </a:r>
            <a:r>
              <a:rPr lang="ru-RU" dirty="0">
                <a:solidFill>
                  <a:srgbClr val="0033CC"/>
                </a:solidFill>
              </a:rPr>
              <a:t> МЦБС», </a:t>
            </a:r>
            <a:r>
              <a:rPr lang="ru-RU" dirty="0" err="1">
                <a:solidFill>
                  <a:srgbClr val="0033CC"/>
                </a:solidFill>
              </a:rPr>
              <a:t>Кобяйский</a:t>
            </a:r>
            <a:r>
              <a:rPr lang="ru-RU" dirty="0">
                <a:solidFill>
                  <a:srgbClr val="0033CC"/>
                </a:solidFill>
              </a:rPr>
              <a:t> улус,  по теме «Здоровый образ жизни и сбережение народа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915966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Тамара\Documents\МЕН 2017г\НПК Николаевские чтения 12.04.2017\DSC_0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38" y="692696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Тамара\Documents\МЕН 2017г\НПК Николаевские чтения 12.04.2017\DSC_0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8488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63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Тамара\Documents\МЕН 2017г\НПК Николаевские чтения 12.04.2017\DSC_0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13690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6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24744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000" b="1" dirty="0">
                <a:solidFill>
                  <a:srgbClr val="0070C0"/>
                </a:solidFill>
              </a:rPr>
              <a:t>Республиканская   научно-практическая конференция «Николаевские чтения»  состоялась в центральной улусной библиотеке </a:t>
            </a:r>
            <a:r>
              <a:rPr lang="ru-RU" sz="2000" b="1" dirty="0" smtClean="0">
                <a:solidFill>
                  <a:srgbClr val="0070C0"/>
                </a:solidFill>
              </a:rPr>
              <a:t>12 </a:t>
            </a:r>
            <a:r>
              <a:rPr lang="ru-RU" sz="2000" b="1" dirty="0">
                <a:solidFill>
                  <a:srgbClr val="0070C0"/>
                </a:solidFill>
              </a:rPr>
              <a:t>апреля 2017г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ru-RU" sz="2000" b="1" dirty="0">
              <a:solidFill>
                <a:srgbClr val="0070C0"/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b="1" dirty="0">
                <a:solidFill>
                  <a:srgbClr val="0070C0"/>
                </a:solidFill>
              </a:rPr>
              <a:t>Организаторы конференции: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- МР </a:t>
            </a:r>
            <a:r>
              <a:rPr lang="ru-RU" sz="2000" b="1" dirty="0">
                <a:solidFill>
                  <a:srgbClr val="0070C0"/>
                </a:solidFill>
              </a:rPr>
              <a:t>«</a:t>
            </a:r>
            <a:r>
              <a:rPr lang="ru-RU" sz="2000" b="1" dirty="0" err="1">
                <a:solidFill>
                  <a:srgbClr val="0070C0"/>
                </a:solidFill>
              </a:rPr>
              <a:t>Хангаласский</a:t>
            </a:r>
            <a:r>
              <a:rPr lang="ru-RU" sz="2000" b="1" dirty="0">
                <a:solidFill>
                  <a:srgbClr val="0070C0"/>
                </a:solidFill>
              </a:rPr>
              <a:t> улус</a:t>
            </a:r>
            <a:r>
              <a:rPr lang="ru-RU" sz="2000" b="1" dirty="0" smtClean="0">
                <a:solidFill>
                  <a:srgbClr val="0070C0"/>
                </a:solidFill>
              </a:rPr>
              <a:t>»;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- </a:t>
            </a:r>
            <a:r>
              <a:rPr lang="ru-RU" sz="2000" b="1" dirty="0">
                <a:solidFill>
                  <a:srgbClr val="0070C0"/>
                </a:solidFill>
              </a:rPr>
              <a:t>МУ «</a:t>
            </a:r>
            <a:r>
              <a:rPr lang="ru-RU" sz="2000" b="1" dirty="0" err="1">
                <a:solidFill>
                  <a:srgbClr val="0070C0"/>
                </a:solidFill>
              </a:rPr>
              <a:t>Хангаласская</a:t>
            </a:r>
            <a:r>
              <a:rPr lang="ru-RU" sz="2000" b="1" dirty="0">
                <a:solidFill>
                  <a:srgbClr val="0070C0"/>
                </a:solidFill>
              </a:rPr>
              <a:t> централизованная библиотечная система».</a:t>
            </a:r>
          </a:p>
        </p:txBody>
      </p:sp>
    </p:spTree>
    <p:extLst>
      <p:ext uri="{BB962C8B-B14F-4D97-AF65-F5344CB8AC3E}">
        <p14:creationId xmlns:p14="http://schemas.microsoft.com/office/powerpoint/2010/main" val="30986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908720"/>
            <a:ext cx="75608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b="1" dirty="0">
                <a:solidFill>
                  <a:srgbClr val="0070C0"/>
                </a:solidFill>
              </a:rPr>
              <a:t>Конференция проведена по 2 возрастным категориям: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-  1 категория - среди учащихся школ 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2 </a:t>
            </a:r>
            <a:r>
              <a:rPr lang="ru-RU" sz="2000" b="1" dirty="0">
                <a:solidFill>
                  <a:srgbClr val="0070C0"/>
                </a:solidFill>
              </a:rPr>
              <a:t>категория - среди взрослого населения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70C0"/>
                </a:solidFill>
              </a:rPr>
              <a:t>Приняли </a:t>
            </a:r>
            <a:r>
              <a:rPr lang="ru-RU" sz="2000" b="1" dirty="0">
                <a:solidFill>
                  <a:srgbClr val="0070C0"/>
                </a:solidFill>
              </a:rPr>
              <a:t>участие  всего 88 участника из </a:t>
            </a:r>
            <a:r>
              <a:rPr lang="ru-RU" sz="2000" b="1" dirty="0" err="1">
                <a:solidFill>
                  <a:srgbClr val="0070C0"/>
                </a:solidFill>
              </a:rPr>
              <a:t>Хангаласского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Амгинского</a:t>
            </a:r>
            <a:r>
              <a:rPr lang="ru-RU" sz="2000" b="1" dirty="0">
                <a:solidFill>
                  <a:srgbClr val="0070C0"/>
                </a:solidFill>
              </a:rPr>
              <a:t>, Горного, </a:t>
            </a:r>
            <a:r>
              <a:rPr lang="ru-RU" sz="2000" b="1" dirty="0" err="1">
                <a:solidFill>
                  <a:srgbClr val="0070C0"/>
                </a:solidFill>
              </a:rPr>
              <a:t>Кобяйского</a:t>
            </a:r>
            <a:r>
              <a:rPr lang="ru-RU" sz="2000" b="1" dirty="0">
                <a:solidFill>
                  <a:srgbClr val="0070C0"/>
                </a:solidFill>
              </a:rPr>
              <a:t>, Мирного,  </a:t>
            </a:r>
            <a:r>
              <a:rPr lang="ru-RU" sz="2000" b="1" dirty="0" err="1">
                <a:solidFill>
                  <a:srgbClr val="0070C0"/>
                </a:solidFill>
              </a:rPr>
              <a:t>Жиганского,Мегино-Кангаласского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Сунтарского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Таттинского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Усть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Алданского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Оленекского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Намского</a:t>
            </a:r>
            <a:r>
              <a:rPr lang="ru-RU" sz="2000" b="1" dirty="0">
                <a:solidFill>
                  <a:srgbClr val="0070C0"/>
                </a:solidFill>
              </a:rPr>
              <a:t> улусов, </a:t>
            </a:r>
            <a:r>
              <a:rPr lang="ru-RU" sz="2000" b="1" dirty="0" err="1">
                <a:solidFill>
                  <a:srgbClr val="0070C0"/>
                </a:solidFill>
              </a:rPr>
              <a:t>г.Якутск</a:t>
            </a:r>
            <a:r>
              <a:rPr lang="ru-RU" sz="2000" b="1" dirty="0">
                <a:solidFill>
                  <a:srgbClr val="0070C0"/>
                </a:solidFill>
              </a:rPr>
              <a:t>,  СВФУ</a:t>
            </a:r>
          </a:p>
        </p:txBody>
      </p:sp>
    </p:spTree>
    <p:extLst>
      <p:ext uri="{BB962C8B-B14F-4D97-AF65-F5344CB8AC3E}">
        <p14:creationId xmlns:p14="http://schemas.microsoft.com/office/powerpoint/2010/main" val="13973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76672"/>
            <a:ext cx="777686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По 1 категории  - среди учащихся школ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	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Приняли </a:t>
            </a:r>
            <a:r>
              <a:rPr lang="ru-RU" sz="2000" b="1" dirty="0">
                <a:solidFill>
                  <a:srgbClr val="0070C0"/>
                </a:solidFill>
              </a:rPr>
              <a:t>участие  всего 62 участника из </a:t>
            </a:r>
            <a:r>
              <a:rPr lang="ru-RU" sz="2000" b="1" dirty="0" err="1">
                <a:solidFill>
                  <a:srgbClr val="0070C0"/>
                </a:solidFill>
              </a:rPr>
              <a:t>Хангаласского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Амгинского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Жиганского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Оленекского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Усть-Алданского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Намского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Кобяйского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Сунтарского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Таттинского</a:t>
            </a:r>
            <a:r>
              <a:rPr lang="ru-RU" sz="2000" b="1" dirty="0">
                <a:solidFill>
                  <a:srgbClr val="0070C0"/>
                </a:solidFill>
              </a:rPr>
              <a:t> улусов, </a:t>
            </a:r>
            <a:r>
              <a:rPr lang="ru-RU" sz="2000" b="1" dirty="0" err="1">
                <a:solidFill>
                  <a:srgbClr val="0070C0"/>
                </a:solidFill>
              </a:rPr>
              <a:t>г.Якутск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	Участники конференции разделены на 2 группы: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-</a:t>
            </a:r>
            <a:r>
              <a:rPr lang="ru-RU" sz="2000" b="1" dirty="0" smtClean="0">
                <a:solidFill>
                  <a:srgbClr val="0070C0"/>
                </a:solidFill>
              </a:rPr>
              <a:t>1 </a:t>
            </a:r>
            <a:r>
              <a:rPr lang="ru-RU" sz="2000" b="1" dirty="0">
                <a:solidFill>
                  <a:srgbClr val="0070C0"/>
                </a:solidFill>
              </a:rPr>
              <a:t>группа - учащиеся 4-7 классов;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-  </a:t>
            </a:r>
            <a:r>
              <a:rPr lang="ru-RU" sz="2000" b="1" dirty="0">
                <a:solidFill>
                  <a:srgbClr val="0070C0"/>
                </a:solidFill>
              </a:rPr>
              <a:t>2 группа - учащиеся 8-10 классов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	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145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амара\Desktop\НПК Никол.чтения 2017 г\20170412_103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5658677" cy="42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4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0728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Победители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I  </a:t>
            </a:r>
            <a:r>
              <a:rPr lang="ru-RU" b="1" dirty="0">
                <a:solidFill>
                  <a:srgbClr val="C00000"/>
                </a:solidFill>
              </a:rPr>
              <a:t>место </a:t>
            </a:r>
            <a:r>
              <a:rPr lang="ru-RU" b="1" dirty="0">
                <a:solidFill>
                  <a:srgbClr val="0070C0"/>
                </a:solidFill>
              </a:rPr>
              <a:t>– Афонский Женя –ученик 4 </a:t>
            </a:r>
            <a:r>
              <a:rPr lang="ru-RU" b="1" dirty="0" err="1">
                <a:solidFill>
                  <a:srgbClr val="0070C0"/>
                </a:solidFill>
              </a:rPr>
              <a:t>кл</a:t>
            </a:r>
            <a:r>
              <a:rPr lang="ru-RU" b="1" dirty="0">
                <a:solidFill>
                  <a:srgbClr val="0070C0"/>
                </a:solidFill>
              </a:rPr>
              <a:t>. МОБУ №17 </a:t>
            </a:r>
            <a:r>
              <a:rPr lang="ru-RU" b="1" dirty="0" err="1" smtClean="0">
                <a:solidFill>
                  <a:srgbClr val="0070C0"/>
                </a:solidFill>
              </a:rPr>
              <a:t>г.Якутск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II </a:t>
            </a:r>
            <a:r>
              <a:rPr lang="ru-RU" b="1" dirty="0">
                <a:solidFill>
                  <a:srgbClr val="C00000"/>
                </a:solidFill>
              </a:rPr>
              <a:t>места </a:t>
            </a:r>
            <a:r>
              <a:rPr lang="ru-RU" b="1" dirty="0">
                <a:solidFill>
                  <a:srgbClr val="0070C0"/>
                </a:solidFill>
              </a:rPr>
              <a:t>– Архипова Катя-ученица  4 </a:t>
            </a:r>
            <a:r>
              <a:rPr lang="ru-RU" b="1" dirty="0" err="1">
                <a:solidFill>
                  <a:srgbClr val="0070C0"/>
                </a:solidFill>
              </a:rPr>
              <a:t>кл</a:t>
            </a:r>
            <a:r>
              <a:rPr lang="ru-RU" b="1" dirty="0">
                <a:solidFill>
                  <a:srgbClr val="0070C0"/>
                </a:solidFill>
              </a:rPr>
              <a:t>. МБОУ «Тит –</a:t>
            </a:r>
            <a:r>
              <a:rPr lang="ru-RU" b="1" dirty="0" err="1">
                <a:solidFill>
                  <a:srgbClr val="0070C0"/>
                </a:solidFill>
              </a:rPr>
              <a:t>Аринская</a:t>
            </a:r>
            <a:r>
              <a:rPr lang="ru-RU" b="1" dirty="0">
                <a:solidFill>
                  <a:srgbClr val="0070C0"/>
                </a:solidFill>
              </a:rPr>
              <a:t> СОШ», Федоров Ярослав –ученик 3 </a:t>
            </a:r>
            <a:r>
              <a:rPr lang="ru-RU" b="1" dirty="0" err="1">
                <a:solidFill>
                  <a:srgbClr val="0070C0"/>
                </a:solidFill>
              </a:rPr>
              <a:t>кл.МБОУ</a:t>
            </a:r>
            <a:r>
              <a:rPr lang="ru-RU" b="1" dirty="0">
                <a:solidFill>
                  <a:srgbClr val="0070C0"/>
                </a:solidFill>
              </a:rPr>
              <a:t> ПСОШ №</a:t>
            </a:r>
            <a:r>
              <a:rPr lang="ru-RU" b="1" dirty="0" smtClean="0">
                <a:solidFill>
                  <a:srgbClr val="0070C0"/>
                </a:solidFill>
              </a:rPr>
              <a:t>3</a:t>
            </a:r>
            <a:endParaRPr lang="ru-RU" b="1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ru-RU" b="1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III </a:t>
            </a:r>
            <a:r>
              <a:rPr lang="ru-RU" b="1" dirty="0">
                <a:solidFill>
                  <a:srgbClr val="C00000"/>
                </a:solidFill>
              </a:rPr>
              <a:t>места-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Солдатов </a:t>
            </a:r>
            <a:r>
              <a:rPr lang="ru-RU" b="1" dirty="0">
                <a:solidFill>
                  <a:srgbClr val="0070C0"/>
                </a:solidFill>
              </a:rPr>
              <a:t>Ваня- ученик 7 </a:t>
            </a:r>
            <a:r>
              <a:rPr lang="ru-RU" b="1" dirty="0" err="1">
                <a:solidFill>
                  <a:srgbClr val="0070C0"/>
                </a:solidFill>
              </a:rPr>
              <a:t>кл</a:t>
            </a:r>
            <a:r>
              <a:rPr lang="ru-RU" b="1" dirty="0">
                <a:solidFill>
                  <a:srgbClr val="0070C0"/>
                </a:solidFill>
              </a:rPr>
              <a:t>. ПСОШ №1,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Прокопьева </a:t>
            </a:r>
            <a:r>
              <a:rPr lang="ru-RU" b="1" dirty="0">
                <a:solidFill>
                  <a:srgbClr val="0070C0"/>
                </a:solidFill>
              </a:rPr>
              <a:t>Настя –ученица 5 </a:t>
            </a:r>
            <a:r>
              <a:rPr lang="ru-RU" b="1" dirty="0" err="1">
                <a:solidFill>
                  <a:srgbClr val="0070C0"/>
                </a:solidFill>
              </a:rPr>
              <a:t>кл</a:t>
            </a:r>
            <a:r>
              <a:rPr lang="ru-RU" b="1" dirty="0">
                <a:solidFill>
                  <a:srgbClr val="0070C0"/>
                </a:solidFill>
              </a:rPr>
              <a:t>. МБОУ «</a:t>
            </a:r>
            <a:r>
              <a:rPr lang="ru-RU" b="1" dirty="0" err="1">
                <a:solidFill>
                  <a:srgbClr val="0070C0"/>
                </a:solidFill>
              </a:rPr>
              <a:t>Кемпендяйская</a:t>
            </a:r>
            <a:r>
              <a:rPr lang="ru-RU" b="1" dirty="0">
                <a:solidFill>
                  <a:srgbClr val="0070C0"/>
                </a:solidFill>
              </a:rPr>
              <a:t> СОШ» </a:t>
            </a:r>
            <a:r>
              <a:rPr lang="ru-RU" b="1" dirty="0" err="1">
                <a:solidFill>
                  <a:srgbClr val="0070C0"/>
                </a:solidFill>
              </a:rPr>
              <a:t>Сунтарский</a:t>
            </a:r>
            <a:r>
              <a:rPr lang="ru-RU" b="1" dirty="0">
                <a:solidFill>
                  <a:srgbClr val="0070C0"/>
                </a:solidFill>
              </a:rPr>
              <a:t> улус (заочно</a:t>
            </a:r>
            <a:r>
              <a:rPr lang="ru-RU" b="1" dirty="0" smtClean="0">
                <a:solidFill>
                  <a:srgbClr val="0070C0"/>
                </a:solidFill>
              </a:rPr>
              <a:t>),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Аргунов </a:t>
            </a:r>
            <a:r>
              <a:rPr lang="ru-RU" b="1" dirty="0">
                <a:solidFill>
                  <a:srgbClr val="0070C0"/>
                </a:solidFill>
              </a:rPr>
              <a:t>Алеша – ученик 4 </a:t>
            </a:r>
            <a:r>
              <a:rPr lang="ru-RU" b="1" dirty="0" err="1">
                <a:solidFill>
                  <a:srgbClr val="0070C0"/>
                </a:solidFill>
              </a:rPr>
              <a:t>кл</a:t>
            </a:r>
            <a:r>
              <a:rPr lang="ru-RU" b="1" dirty="0">
                <a:solidFill>
                  <a:srgbClr val="0070C0"/>
                </a:solidFill>
              </a:rPr>
              <a:t>. МБОУ «</a:t>
            </a:r>
            <a:r>
              <a:rPr lang="ru-RU" b="1" dirty="0" err="1">
                <a:solidFill>
                  <a:srgbClr val="0070C0"/>
                </a:solidFill>
              </a:rPr>
              <a:t>Тастахская</a:t>
            </a:r>
            <a:r>
              <a:rPr lang="ru-RU" b="1" dirty="0">
                <a:solidFill>
                  <a:srgbClr val="0070C0"/>
                </a:solidFill>
              </a:rPr>
              <a:t> ООШ» </a:t>
            </a:r>
            <a:r>
              <a:rPr lang="ru-RU" b="1" dirty="0" err="1">
                <a:solidFill>
                  <a:srgbClr val="0070C0"/>
                </a:solidFill>
              </a:rPr>
              <a:t>Намский</a:t>
            </a:r>
            <a:r>
              <a:rPr lang="ru-RU" b="1" dirty="0">
                <a:solidFill>
                  <a:srgbClr val="0070C0"/>
                </a:solidFill>
              </a:rPr>
              <a:t> улус (заочно). </a:t>
            </a:r>
          </a:p>
        </p:txBody>
      </p:sp>
    </p:spTree>
    <p:extLst>
      <p:ext uri="{BB962C8B-B14F-4D97-AF65-F5344CB8AC3E}">
        <p14:creationId xmlns:p14="http://schemas.microsoft.com/office/powerpoint/2010/main" val="152613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92696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Среди учащихся   по 2 </a:t>
            </a:r>
            <a:r>
              <a:rPr lang="ru-RU" sz="2000" b="1" dirty="0" smtClean="0">
                <a:solidFill>
                  <a:srgbClr val="C00000"/>
                </a:solidFill>
              </a:rPr>
              <a:t>группе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- учащиеся 8-10 </a:t>
            </a:r>
            <a:r>
              <a:rPr lang="ru-RU" sz="2000" b="1" dirty="0" smtClean="0">
                <a:solidFill>
                  <a:srgbClr val="C00000"/>
                </a:solidFill>
              </a:rPr>
              <a:t>классов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</a:rPr>
              <a:t>I  место </a:t>
            </a:r>
            <a:r>
              <a:rPr lang="ru-RU" sz="2000" b="1" dirty="0">
                <a:solidFill>
                  <a:srgbClr val="0070C0"/>
                </a:solidFill>
              </a:rPr>
              <a:t>–Филиппова Наталья-11 </a:t>
            </a:r>
            <a:r>
              <a:rPr lang="ru-RU" sz="2000" b="1" dirty="0" err="1">
                <a:solidFill>
                  <a:srgbClr val="0070C0"/>
                </a:solidFill>
              </a:rPr>
              <a:t>кл</a:t>
            </a:r>
            <a:r>
              <a:rPr lang="ru-RU" sz="2000" b="1" dirty="0">
                <a:solidFill>
                  <a:srgbClr val="0070C0"/>
                </a:solidFill>
              </a:rPr>
              <a:t>. </a:t>
            </a:r>
            <a:r>
              <a:rPr lang="ru-RU" sz="2000" b="1" dirty="0" err="1">
                <a:solidFill>
                  <a:srgbClr val="0070C0"/>
                </a:solidFill>
              </a:rPr>
              <a:t>Ойская</a:t>
            </a:r>
            <a:r>
              <a:rPr lang="ru-RU" sz="2000" b="1" dirty="0">
                <a:solidFill>
                  <a:srgbClr val="0070C0"/>
                </a:solidFill>
              </a:rPr>
              <a:t> СОШ</a:t>
            </a:r>
            <a:r>
              <a:rPr lang="ru-RU" sz="2000" b="1" dirty="0" smtClean="0">
                <a:solidFill>
                  <a:srgbClr val="0070C0"/>
                </a:solidFill>
              </a:rPr>
              <a:t>,</a:t>
            </a:r>
          </a:p>
          <a:p>
            <a:endParaRPr lang="ru-RU" sz="2000" b="1" dirty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</a:rPr>
              <a:t>II места </a:t>
            </a:r>
            <a:r>
              <a:rPr lang="ru-RU" sz="2000" b="1" dirty="0">
                <a:solidFill>
                  <a:srgbClr val="0070C0"/>
                </a:solidFill>
              </a:rPr>
              <a:t>– Архипова Людмила-9 </a:t>
            </a:r>
            <a:r>
              <a:rPr lang="ru-RU" sz="2000" b="1" dirty="0" err="1">
                <a:solidFill>
                  <a:srgbClr val="0070C0"/>
                </a:solidFill>
              </a:rPr>
              <a:t>кл</a:t>
            </a:r>
            <a:r>
              <a:rPr lang="ru-RU" sz="2000" b="1" dirty="0">
                <a:solidFill>
                  <a:srgbClr val="0070C0"/>
                </a:solidFill>
              </a:rPr>
              <a:t>. </a:t>
            </a:r>
            <a:r>
              <a:rPr lang="ru-RU" sz="2000" b="1" dirty="0" err="1">
                <a:solidFill>
                  <a:srgbClr val="0070C0"/>
                </a:solidFill>
              </a:rPr>
              <a:t>Ойская</a:t>
            </a:r>
            <a:r>
              <a:rPr lang="ru-RU" sz="2000" b="1" dirty="0">
                <a:solidFill>
                  <a:srgbClr val="0070C0"/>
                </a:solidFill>
              </a:rPr>
              <a:t> СОШ, Золотарев Никита-11 </a:t>
            </a:r>
            <a:r>
              <a:rPr lang="ru-RU" sz="2000" b="1" dirty="0" err="1">
                <a:solidFill>
                  <a:srgbClr val="0070C0"/>
                </a:solidFill>
              </a:rPr>
              <a:t>кл.Саха</a:t>
            </a:r>
            <a:r>
              <a:rPr lang="ru-RU" sz="2000" b="1" dirty="0">
                <a:solidFill>
                  <a:srgbClr val="0070C0"/>
                </a:solidFill>
              </a:rPr>
              <a:t> гимназия г. </a:t>
            </a:r>
            <a:r>
              <a:rPr lang="ru-RU" sz="2000" b="1" dirty="0" smtClean="0">
                <a:solidFill>
                  <a:srgbClr val="0070C0"/>
                </a:solidFill>
              </a:rPr>
              <a:t>Якутск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</a:rPr>
              <a:t>III места-  </a:t>
            </a:r>
            <a:r>
              <a:rPr lang="ru-RU" sz="2000" b="1" dirty="0">
                <a:solidFill>
                  <a:srgbClr val="0070C0"/>
                </a:solidFill>
              </a:rPr>
              <a:t>Макарова Евдокия -11 </a:t>
            </a:r>
            <a:r>
              <a:rPr lang="ru-RU" sz="2000" b="1" dirty="0" err="1">
                <a:solidFill>
                  <a:srgbClr val="0070C0"/>
                </a:solidFill>
              </a:rPr>
              <a:t>кл</a:t>
            </a:r>
            <a:r>
              <a:rPr lang="ru-RU" sz="2000" b="1" dirty="0">
                <a:solidFill>
                  <a:srgbClr val="0070C0"/>
                </a:solidFill>
              </a:rPr>
              <a:t>. </a:t>
            </a:r>
            <a:r>
              <a:rPr lang="ru-RU" sz="2000" b="1" dirty="0" err="1">
                <a:solidFill>
                  <a:srgbClr val="0070C0"/>
                </a:solidFill>
              </a:rPr>
              <a:t>Кемпендяйская</a:t>
            </a:r>
            <a:r>
              <a:rPr lang="ru-RU" sz="2000" b="1" dirty="0">
                <a:solidFill>
                  <a:srgbClr val="0070C0"/>
                </a:solidFill>
              </a:rPr>
              <a:t> СОШ, (заочно),Сивцев –Андреев Артем-10 </a:t>
            </a:r>
            <a:r>
              <a:rPr lang="ru-RU" sz="2000" b="1" dirty="0" err="1">
                <a:solidFill>
                  <a:srgbClr val="0070C0"/>
                </a:solidFill>
              </a:rPr>
              <a:t>кл.Жиганская</a:t>
            </a:r>
            <a:r>
              <a:rPr lang="ru-RU" sz="2000" b="1" dirty="0">
                <a:solidFill>
                  <a:srgbClr val="0070C0"/>
                </a:solidFill>
              </a:rPr>
              <a:t> СОШ (заочно), Николаева Василина»-9 </a:t>
            </a:r>
            <a:r>
              <a:rPr lang="ru-RU" sz="2000" b="1" dirty="0" err="1">
                <a:solidFill>
                  <a:srgbClr val="0070C0"/>
                </a:solidFill>
              </a:rPr>
              <a:t>кл</a:t>
            </a:r>
            <a:r>
              <a:rPr lang="ru-RU" sz="2000" b="1" dirty="0">
                <a:solidFill>
                  <a:srgbClr val="0070C0"/>
                </a:solidFill>
              </a:rPr>
              <a:t>. </a:t>
            </a:r>
            <a:r>
              <a:rPr lang="ru-RU" sz="2000" b="1" dirty="0" err="1">
                <a:solidFill>
                  <a:srgbClr val="0070C0"/>
                </a:solidFill>
              </a:rPr>
              <a:t>Оленекская</a:t>
            </a:r>
            <a:r>
              <a:rPr lang="ru-RU" sz="2000" b="1" dirty="0">
                <a:solidFill>
                  <a:srgbClr val="0070C0"/>
                </a:solidFill>
              </a:rPr>
              <a:t> СОШ (заочно).</a:t>
            </a:r>
          </a:p>
        </p:txBody>
      </p:sp>
    </p:spTree>
    <p:extLst>
      <p:ext uri="{BB962C8B-B14F-4D97-AF65-F5344CB8AC3E}">
        <p14:creationId xmlns:p14="http://schemas.microsoft.com/office/powerpoint/2010/main" val="3469190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Тамара\Desktop\НПК Никол.чтения 2017 г\IMG-20170413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844363" cy="43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02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амара\Desktop\НПК Никол.чтения 2017 г\IMG-20170412-WA0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48883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181</TotalTime>
  <Words>487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</dc:creator>
  <cp:lastModifiedBy>Тамара</cp:lastModifiedBy>
  <cp:revision>10</cp:revision>
  <dcterms:created xsi:type="dcterms:W3CDTF">2017-11-09T05:37:28Z</dcterms:created>
  <dcterms:modified xsi:type="dcterms:W3CDTF">2025-03-10T07:14:30Z</dcterms:modified>
</cp:coreProperties>
</file>